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347" r:id="rId2"/>
    <p:sldId id="348" r:id="rId3"/>
    <p:sldId id="349" r:id="rId4"/>
    <p:sldId id="372" r:id="rId5"/>
    <p:sldId id="373" r:id="rId6"/>
    <p:sldId id="374" r:id="rId7"/>
    <p:sldId id="404" r:id="rId8"/>
    <p:sldId id="406" r:id="rId9"/>
    <p:sldId id="407" r:id="rId10"/>
    <p:sldId id="408" r:id="rId11"/>
    <p:sldId id="409" r:id="rId12"/>
    <p:sldId id="405" r:id="rId13"/>
    <p:sldId id="411" r:id="rId14"/>
    <p:sldId id="410" r:id="rId15"/>
    <p:sldId id="416" r:id="rId16"/>
    <p:sldId id="412" r:id="rId17"/>
    <p:sldId id="413" r:id="rId18"/>
    <p:sldId id="414" r:id="rId19"/>
    <p:sldId id="415" r:id="rId20"/>
    <p:sldId id="417" r:id="rId21"/>
    <p:sldId id="418" r:id="rId22"/>
    <p:sldId id="419" r:id="rId23"/>
    <p:sldId id="420" r:id="rId24"/>
    <p:sldId id="421" r:id="rId25"/>
    <p:sldId id="422" r:id="rId26"/>
    <p:sldId id="423" r:id="rId27"/>
    <p:sldId id="424" r:id="rId28"/>
    <p:sldId id="425" r:id="rId29"/>
    <p:sldId id="426" r:id="rId30"/>
    <p:sldId id="427" r:id="rId31"/>
    <p:sldId id="428" r:id="rId32"/>
    <p:sldId id="438" r:id="rId33"/>
    <p:sldId id="432" r:id="rId34"/>
    <p:sldId id="433" r:id="rId35"/>
    <p:sldId id="435" r:id="rId36"/>
    <p:sldId id="436" r:id="rId37"/>
    <p:sldId id="437" r:id="rId38"/>
    <p:sldId id="439" r:id="rId39"/>
    <p:sldId id="440" r:id="rId40"/>
    <p:sldId id="442" r:id="rId41"/>
    <p:sldId id="443" r:id="rId42"/>
    <p:sldId id="444" r:id="rId43"/>
    <p:sldId id="445" r:id="rId44"/>
    <p:sldId id="441" r:id="rId45"/>
    <p:sldId id="446" r:id="rId46"/>
    <p:sldId id="367" r:id="rId47"/>
  </p:sldIdLst>
  <p:sldSz cx="12192000" cy="6858000"/>
  <p:notesSz cx="6858000" cy="9144000"/>
  <p:embeddedFontLst>
    <p:embeddedFont>
      <p:font typeface="a옛날사진관3" panose="02020600000000000000" pitchFamily="18" charset="-127"/>
      <p:regular r:id="rId48"/>
    </p:embeddedFont>
    <p:embeddedFont>
      <p:font typeface="KoPubWorld돋움체_Pro Light" panose="00000300000000000000" pitchFamily="50" charset="-127"/>
      <p:regular r:id="rId49"/>
    </p:embeddedFont>
    <p:embeddedFont>
      <p:font typeface="a옛날사진관5" panose="02020600000000000000" pitchFamily="18" charset="-127"/>
      <p:regular r:id="rId50"/>
    </p:embeddedFont>
    <p:embeddedFont>
      <p:font typeface="KoPubWorld돋움체 Bold" panose="00000800000000000000" pitchFamily="2" charset="-127"/>
      <p:bold r:id="rId51"/>
    </p:embeddedFont>
    <p:embeddedFont>
      <p:font typeface="KoPubWorld돋움체_Pro Bold" panose="00000800000000000000" pitchFamily="50" charset="-127"/>
      <p:bold r:id="rId52"/>
    </p:embeddedFont>
    <p:embeddedFont>
      <p:font typeface="맑은 고딕" panose="020B0503020000020004" pitchFamily="50" charset="-127"/>
      <p:regular r:id="rId53"/>
      <p:bold r:id="rId54"/>
    </p:embeddedFont>
    <p:embeddedFont>
      <p:font typeface="에스코어 드림 1 Thin" panose="020B0403030302020204" pitchFamily="34" charset="-127"/>
      <p:regular r:id="rId55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00"/>
    <a:srgbClr val="78CFFF"/>
    <a:srgbClr val="FFE3E2"/>
    <a:srgbClr val="E1F8FE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D0CB609-D922-4322-AC4D-B410EC1896AC}" v="1041" dt="2019-06-27T10:34:57.12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95" d="100"/>
          <a:sy n="95" d="100"/>
        </p:scale>
        <p:origin x="104" y="2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font" Target="fonts/font3.fntdata"/><Relationship Id="rId55" Type="http://schemas.openxmlformats.org/officeDocument/2006/relationships/font" Target="fonts/font8.fntdata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54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font" Target="fonts/font6.fntdata"/><Relationship Id="rId58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font" Target="fonts/font2.fntdata"/><Relationship Id="rId57" Type="http://schemas.openxmlformats.org/officeDocument/2006/relationships/viewProps" Target="viewProps.xml"/><Relationship Id="rId61" Type="http://schemas.microsoft.com/office/2015/10/relationships/revisionInfo" Target="revisionInfo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font" Target="fonts/font5.fntdata"/><Relationship Id="rId60" Type="http://schemas.microsoft.com/office/2016/11/relationships/changesInfo" Target="changesInfos/changesInfo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font" Target="fonts/font1.fntdata"/><Relationship Id="rId56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font" Target="fonts/font4.fntdata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송용우" userId="5fec0c1f-fbad-4bae-b61b-9d64b9ac64ce" providerId="ADAL" clId="{5D0CB609-D922-4322-AC4D-B410EC1896AC}"/>
    <pc:docChg chg="undo custSel addSld delSld modSld sldOrd">
      <pc:chgData name="송용우" userId="5fec0c1f-fbad-4bae-b61b-9d64b9ac64ce" providerId="ADAL" clId="{5D0CB609-D922-4322-AC4D-B410EC1896AC}" dt="2019-06-27T10:43:56.697" v="9683" actId="20577"/>
      <pc:docMkLst>
        <pc:docMk/>
      </pc:docMkLst>
      <pc:sldChg chg="modSp ord">
        <pc:chgData name="송용우" userId="5fec0c1f-fbad-4bae-b61b-9d64b9ac64ce" providerId="ADAL" clId="{5D0CB609-D922-4322-AC4D-B410EC1896AC}" dt="2019-06-27T10:04:18.757" v="9645" actId="1076"/>
        <pc:sldMkLst>
          <pc:docMk/>
          <pc:sldMk cId="3436897007" sldId="257"/>
        </pc:sldMkLst>
        <pc:spChg chg="mod">
          <ac:chgData name="송용우" userId="5fec0c1f-fbad-4bae-b61b-9d64b9ac64ce" providerId="ADAL" clId="{5D0CB609-D922-4322-AC4D-B410EC1896AC}" dt="2019-06-27T10:04:18.757" v="9645" actId="1076"/>
          <ac:spMkLst>
            <pc:docMk/>
            <pc:sldMk cId="3436897007" sldId="257"/>
            <ac:spMk id="6" creationId="{00000000-0000-0000-0000-000000000000}"/>
          </ac:spMkLst>
        </pc:spChg>
        <pc:spChg chg="mod">
          <ac:chgData name="송용우" userId="5fec0c1f-fbad-4bae-b61b-9d64b9ac64ce" providerId="ADAL" clId="{5D0CB609-D922-4322-AC4D-B410EC1896AC}" dt="2019-06-27T10:04:13.523" v="9644" actId="2711"/>
          <ac:spMkLst>
            <pc:docMk/>
            <pc:sldMk cId="3436897007" sldId="257"/>
            <ac:spMk id="7" creationId="{00000000-0000-0000-0000-000000000000}"/>
          </ac:spMkLst>
        </pc:spChg>
      </pc:sldChg>
      <pc:sldChg chg="addSp delSp modSp">
        <pc:chgData name="송용우" userId="5fec0c1f-fbad-4bae-b61b-9d64b9ac64ce" providerId="ADAL" clId="{5D0CB609-D922-4322-AC4D-B410EC1896AC}" dt="2019-06-27T08:57:46.283" v="8980"/>
        <pc:sldMkLst>
          <pc:docMk/>
          <pc:sldMk cId="4291407074" sldId="259"/>
        </pc:sldMkLst>
        <pc:spChg chg="mod">
          <ac:chgData name="송용우" userId="5fec0c1f-fbad-4bae-b61b-9d64b9ac64ce" providerId="ADAL" clId="{5D0CB609-D922-4322-AC4D-B410EC1896AC}" dt="2019-06-27T08:57:46.283" v="8980"/>
          <ac:spMkLst>
            <pc:docMk/>
            <pc:sldMk cId="4291407074" sldId="259"/>
            <ac:spMk id="4" creationId="{00000000-0000-0000-0000-000000000000}"/>
          </ac:spMkLst>
        </pc:spChg>
        <pc:spChg chg="mod">
          <ac:chgData name="송용우" userId="5fec0c1f-fbad-4bae-b61b-9d64b9ac64ce" providerId="ADAL" clId="{5D0CB609-D922-4322-AC4D-B410EC1896AC}" dt="2019-06-26T08:47:43.303" v="111" actId="14100"/>
          <ac:spMkLst>
            <pc:docMk/>
            <pc:sldMk cId="4291407074" sldId="259"/>
            <ac:spMk id="5" creationId="{00000000-0000-0000-0000-000000000000}"/>
          </ac:spMkLst>
        </pc:spChg>
        <pc:spChg chg="del">
          <ac:chgData name="송용우" userId="5fec0c1f-fbad-4bae-b61b-9d64b9ac64ce" providerId="ADAL" clId="{5D0CB609-D922-4322-AC4D-B410EC1896AC}" dt="2019-06-26T08:51:52.109" v="125" actId="478"/>
          <ac:spMkLst>
            <pc:docMk/>
            <pc:sldMk cId="4291407074" sldId="259"/>
            <ac:spMk id="6" creationId="{00000000-0000-0000-0000-000000000000}"/>
          </ac:spMkLst>
        </pc:spChg>
        <pc:spChg chg="mod">
          <ac:chgData name="송용우" userId="5fec0c1f-fbad-4bae-b61b-9d64b9ac64ce" providerId="ADAL" clId="{5D0CB609-D922-4322-AC4D-B410EC1896AC}" dt="2019-06-26T09:49:50.431" v="579"/>
          <ac:spMkLst>
            <pc:docMk/>
            <pc:sldMk cId="4291407074" sldId="259"/>
            <ac:spMk id="7" creationId="{00000000-0000-0000-0000-000000000000}"/>
          </ac:spMkLst>
        </pc:spChg>
        <pc:spChg chg="add mod">
          <ac:chgData name="송용우" userId="5fec0c1f-fbad-4bae-b61b-9d64b9ac64ce" providerId="ADAL" clId="{5D0CB609-D922-4322-AC4D-B410EC1896AC}" dt="2019-06-26T08:54:28.543" v="154" actId="1076"/>
          <ac:spMkLst>
            <pc:docMk/>
            <pc:sldMk cId="4291407074" sldId="259"/>
            <ac:spMk id="9" creationId="{400371EB-0687-4E6E-B370-8E68108D4D0B}"/>
          </ac:spMkLst>
        </pc:spChg>
        <pc:spChg chg="add mod">
          <ac:chgData name="송용우" userId="5fec0c1f-fbad-4bae-b61b-9d64b9ac64ce" providerId="ADAL" clId="{5D0CB609-D922-4322-AC4D-B410EC1896AC}" dt="2019-06-26T08:55:39.059" v="192" actId="1076"/>
          <ac:spMkLst>
            <pc:docMk/>
            <pc:sldMk cId="4291407074" sldId="259"/>
            <ac:spMk id="10" creationId="{ACA8DEC6-101C-49AD-9678-4F41C87C24CB}"/>
          </ac:spMkLst>
        </pc:spChg>
        <pc:spChg chg="add mod">
          <ac:chgData name="송용우" userId="5fec0c1f-fbad-4bae-b61b-9d64b9ac64ce" providerId="ADAL" clId="{5D0CB609-D922-4322-AC4D-B410EC1896AC}" dt="2019-06-26T08:55:59.016" v="224" actId="20577"/>
          <ac:spMkLst>
            <pc:docMk/>
            <pc:sldMk cId="4291407074" sldId="259"/>
            <ac:spMk id="11" creationId="{408C3DA8-B864-4523-B6F6-26ED6288A078}"/>
          </ac:spMkLst>
        </pc:spChg>
        <pc:picChg chg="add del mod">
          <ac:chgData name="송용우" userId="5fec0c1f-fbad-4bae-b61b-9d64b9ac64ce" providerId="ADAL" clId="{5D0CB609-D922-4322-AC4D-B410EC1896AC}" dt="2019-06-26T08:53:11.720" v="135" actId="478"/>
          <ac:picMkLst>
            <pc:docMk/>
            <pc:sldMk cId="4291407074" sldId="259"/>
            <ac:picMk id="2050" creationId="{C5705689-7C4F-466C-8033-1998246C7A3E}"/>
          </ac:picMkLst>
        </pc:picChg>
        <pc:picChg chg="add mod">
          <ac:chgData name="송용우" userId="5fec0c1f-fbad-4bae-b61b-9d64b9ac64ce" providerId="ADAL" clId="{5D0CB609-D922-4322-AC4D-B410EC1896AC}" dt="2019-06-26T08:54:15.781" v="142" actId="1076"/>
          <ac:picMkLst>
            <pc:docMk/>
            <pc:sldMk cId="4291407074" sldId="259"/>
            <ac:picMk id="2052" creationId="{9353140A-40B4-4A77-8AC0-3AAB398644BC}"/>
          </ac:picMkLst>
        </pc:picChg>
        <pc:picChg chg="add mod">
          <ac:chgData name="송용우" userId="5fec0c1f-fbad-4bae-b61b-9d64b9ac64ce" providerId="ADAL" clId="{5D0CB609-D922-4322-AC4D-B410EC1896AC}" dt="2019-06-26T08:55:41.323" v="193" actId="1076"/>
          <ac:picMkLst>
            <pc:docMk/>
            <pc:sldMk cId="4291407074" sldId="259"/>
            <ac:picMk id="2054" creationId="{6E99A3C4-8FC0-47D3-B11C-9845D12D11A9}"/>
          </ac:picMkLst>
        </pc:picChg>
      </pc:sldChg>
      <pc:sldChg chg="modSp del">
        <pc:chgData name="송용우" userId="5fec0c1f-fbad-4bae-b61b-9d64b9ac64ce" providerId="ADAL" clId="{5D0CB609-D922-4322-AC4D-B410EC1896AC}" dt="2019-06-27T05:43:16.688" v="4367" actId="2696"/>
        <pc:sldMkLst>
          <pc:docMk/>
          <pc:sldMk cId="986253177" sldId="260"/>
        </pc:sldMkLst>
        <pc:spChg chg="mod">
          <ac:chgData name="송용우" userId="5fec0c1f-fbad-4bae-b61b-9d64b9ac64ce" providerId="ADAL" clId="{5D0CB609-D922-4322-AC4D-B410EC1896AC}" dt="2019-06-27T02:13:42.700" v="3989" actId="1076"/>
          <ac:spMkLst>
            <pc:docMk/>
            <pc:sldMk cId="986253177" sldId="260"/>
            <ac:spMk id="4" creationId="{00000000-0000-0000-0000-000000000000}"/>
          </ac:spMkLst>
        </pc:spChg>
      </pc:sldChg>
      <pc:sldChg chg="addSp delSp modSp">
        <pc:chgData name="송용우" userId="5fec0c1f-fbad-4bae-b61b-9d64b9ac64ce" providerId="ADAL" clId="{5D0CB609-D922-4322-AC4D-B410EC1896AC}" dt="2019-06-27T08:54:51.085" v="8939"/>
        <pc:sldMkLst>
          <pc:docMk/>
          <pc:sldMk cId="980747138" sldId="261"/>
        </pc:sldMkLst>
        <pc:spChg chg="mod">
          <ac:chgData name="송용우" userId="5fec0c1f-fbad-4bae-b61b-9d64b9ac64ce" providerId="ADAL" clId="{5D0CB609-D922-4322-AC4D-B410EC1896AC}" dt="2019-06-27T08:36:31.043" v="8166" actId="2085"/>
          <ac:spMkLst>
            <pc:docMk/>
            <pc:sldMk cId="980747138" sldId="261"/>
            <ac:spMk id="5" creationId="{00000000-0000-0000-0000-000000000000}"/>
          </ac:spMkLst>
        </pc:spChg>
        <pc:spChg chg="mod">
          <ac:chgData name="송용우" userId="5fec0c1f-fbad-4bae-b61b-9d64b9ac64ce" providerId="ADAL" clId="{5D0CB609-D922-4322-AC4D-B410EC1896AC}" dt="2019-06-27T08:34:57.528" v="8082" actId="2711"/>
          <ac:spMkLst>
            <pc:docMk/>
            <pc:sldMk cId="980747138" sldId="261"/>
            <ac:spMk id="6" creationId="{00000000-0000-0000-0000-000000000000}"/>
          </ac:spMkLst>
        </pc:spChg>
        <pc:spChg chg="add mod">
          <ac:chgData name="송용우" userId="5fec0c1f-fbad-4bae-b61b-9d64b9ac64ce" providerId="ADAL" clId="{5D0CB609-D922-4322-AC4D-B410EC1896AC}" dt="2019-06-27T08:35:51.140" v="8154" actId="1076"/>
          <ac:spMkLst>
            <pc:docMk/>
            <pc:sldMk cId="980747138" sldId="261"/>
            <ac:spMk id="7" creationId="{58AB9395-CD89-4F3F-9825-5F3F242D3C0B}"/>
          </ac:spMkLst>
        </pc:spChg>
        <pc:spChg chg="add">
          <ac:chgData name="송용우" userId="5fec0c1f-fbad-4bae-b61b-9d64b9ac64ce" providerId="ADAL" clId="{5D0CB609-D922-4322-AC4D-B410EC1896AC}" dt="2019-06-27T08:54:51.085" v="8939"/>
          <ac:spMkLst>
            <pc:docMk/>
            <pc:sldMk cId="980747138" sldId="261"/>
            <ac:spMk id="8" creationId="{90FF8A9E-260B-4D4D-9056-5DC74E90D5CE}"/>
          </ac:spMkLst>
        </pc:spChg>
        <pc:picChg chg="add del mod">
          <ac:chgData name="송용우" userId="5fec0c1f-fbad-4bae-b61b-9d64b9ac64ce" providerId="ADAL" clId="{5D0CB609-D922-4322-AC4D-B410EC1896AC}" dt="2019-06-27T07:30:19.830" v="4396" actId="478"/>
          <ac:picMkLst>
            <pc:docMk/>
            <pc:sldMk cId="980747138" sldId="261"/>
            <ac:picMk id="2" creationId="{68886635-30B5-4A3C-9AF1-E37419001688}"/>
          </ac:picMkLst>
        </pc:picChg>
      </pc:sldChg>
      <pc:sldChg chg="del ord">
        <pc:chgData name="송용우" userId="5fec0c1f-fbad-4bae-b61b-9d64b9ac64ce" providerId="ADAL" clId="{5D0CB609-D922-4322-AC4D-B410EC1896AC}" dt="2019-06-27T08:37:09.919" v="8204" actId="2696"/>
        <pc:sldMkLst>
          <pc:docMk/>
          <pc:sldMk cId="1069333272" sldId="263"/>
        </pc:sldMkLst>
      </pc:sldChg>
      <pc:sldChg chg="del">
        <pc:chgData name="송용우" userId="5fec0c1f-fbad-4bae-b61b-9d64b9ac64ce" providerId="ADAL" clId="{5D0CB609-D922-4322-AC4D-B410EC1896AC}" dt="2019-06-27T05:43:19.268" v="4369" actId="2696"/>
        <pc:sldMkLst>
          <pc:docMk/>
          <pc:sldMk cId="3163413456" sldId="265"/>
        </pc:sldMkLst>
      </pc:sldChg>
      <pc:sldChg chg="addSp delSp modSp del">
        <pc:chgData name="송용우" userId="5fec0c1f-fbad-4bae-b61b-9d64b9ac64ce" providerId="ADAL" clId="{5D0CB609-D922-4322-AC4D-B410EC1896AC}" dt="2019-06-26T09:56:40.030" v="632" actId="2696"/>
        <pc:sldMkLst>
          <pc:docMk/>
          <pc:sldMk cId="3300538654" sldId="266"/>
        </pc:sldMkLst>
        <pc:graphicFrameChg chg="add del modGraphic">
          <ac:chgData name="송용우" userId="5fec0c1f-fbad-4bae-b61b-9d64b9ac64ce" providerId="ADAL" clId="{5D0CB609-D922-4322-AC4D-B410EC1896AC}" dt="2019-06-26T09:55:19.232" v="583" actId="27309"/>
          <ac:graphicFrameMkLst>
            <pc:docMk/>
            <pc:sldMk cId="3300538654" sldId="266"/>
            <ac:graphicFrameMk id="3" creationId="{A0179CD6-8734-40FD-B770-3C9D5F2CF66F}"/>
          </ac:graphicFrameMkLst>
        </pc:graphicFrameChg>
      </pc:sldChg>
      <pc:sldChg chg="addSp delSp modSp">
        <pc:chgData name="송용우" userId="5fec0c1f-fbad-4bae-b61b-9d64b9ac64ce" providerId="ADAL" clId="{5D0CB609-D922-4322-AC4D-B410EC1896AC}" dt="2019-06-27T09:18:15.781" v="9604" actId="2085"/>
        <pc:sldMkLst>
          <pc:docMk/>
          <pc:sldMk cId="1229590576" sldId="267"/>
        </pc:sldMkLst>
        <pc:spChg chg="add mod">
          <ac:chgData name="송용우" userId="5fec0c1f-fbad-4bae-b61b-9d64b9ac64ce" providerId="ADAL" clId="{5D0CB609-D922-4322-AC4D-B410EC1896AC}" dt="2019-06-27T09:16:52.765" v="9590" actId="1076"/>
          <ac:spMkLst>
            <pc:docMk/>
            <pc:sldMk cId="1229590576" sldId="267"/>
            <ac:spMk id="2" creationId="{9DA7CF5F-CE68-45EA-A2F4-1E48A87D2244}"/>
          </ac:spMkLst>
        </pc:spChg>
        <pc:spChg chg="add del">
          <ac:chgData name="송용우" userId="5fec0c1f-fbad-4bae-b61b-9d64b9ac64ce" providerId="ADAL" clId="{5D0CB609-D922-4322-AC4D-B410EC1896AC}" dt="2019-06-27T09:16:39.121" v="9583"/>
          <ac:spMkLst>
            <pc:docMk/>
            <pc:sldMk cId="1229590576" sldId="267"/>
            <ac:spMk id="3" creationId="{B532BA91-32A7-45D1-AEA7-4CF19AF51E60}"/>
          </ac:spMkLst>
        </pc:spChg>
        <pc:spChg chg="mod">
          <ac:chgData name="송용우" userId="5fec0c1f-fbad-4bae-b61b-9d64b9ac64ce" providerId="ADAL" clId="{5D0CB609-D922-4322-AC4D-B410EC1896AC}" dt="2019-06-27T09:18:15.781" v="9604" actId="2085"/>
          <ac:spMkLst>
            <pc:docMk/>
            <pc:sldMk cId="1229590576" sldId="267"/>
            <ac:spMk id="5" creationId="{00000000-0000-0000-0000-000000000000}"/>
          </ac:spMkLst>
        </pc:spChg>
        <pc:spChg chg="add del mod">
          <ac:chgData name="송용우" userId="5fec0c1f-fbad-4bae-b61b-9d64b9ac64ce" providerId="ADAL" clId="{5D0CB609-D922-4322-AC4D-B410EC1896AC}" dt="2019-06-27T09:16:50.759" v="9589" actId="1076"/>
          <ac:spMkLst>
            <pc:docMk/>
            <pc:sldMk cId="1229590576" sldId="267"/>
            <ac:spMk id="6" creationId="{00000000-0000-0000-0000-000000000000}"/>
          </ac:spMkLst>
        </pc:spChg>
        <pc:spChg chg="add mod">
          <ac:chgData name="송용우" userId="5fec0c1f-fbad-4bae-b61b-9d64b9ac64ce" providerId="ADAL" clId="{5D0CB609-D922-4322-AC4D-B410EC1896AC}" dt="2019-06-27T09:16:55.613" v="9591" actId="1076"/>
          <ac:spMkLst>
            <pc:docMk/>
            <pc:sldMk cId="1229590576" sldId="267"/>
            <ac:spMk id="7" creationId="{F159E829-ECEF-4A14-B1C1-91FA8CAA495C}"/>
          </ac:spMkLst>
        </pc:spChg>
        <pc:spChg chg="add del mod">
          <ac:chgData name="송용우" userId="5fec0c1f-fbad-4bae-b61b-9d64b9ac64ce" providerId="ADAL" clId="{5D0CB609-D922-4322-AC4D-B410EC1896AC}" dt="2019-06-27T09:16:28.670" v="9579" actId="478"/>
          <ac:spMkLst>
            <pc:docMk/>
            <pc:sldMk cId="1229590576" sldId="267"/>
            <ac:spMk id="8" creationId="{9687054E-8661-4930-9A77-DE86DEE0EA34}"/>
          </ac:spMkLst>
        </pc:spChg>
        <pc:spChg chg="add mod">
          <ac:chgData name="송용우" userId="5fec0c1f-fbad-4bae-b61b-9d64b9ac64ce" providerId="ADAL" clId="{5D0CB609-D922-4322-AC4D-B410EC1896AC}" dt="2019-06-27T09:17:18.387" v="9597" actId="403"/>
          <ac:spMkLst>
            <pc:docMk/>
            <pc:sldMk cId="1229590576" sldId="267"/>
            <ac:spMk id="9" creationId="{56AA0616-8A92-4015-A0BE-69FB33B657C7}"/>
          </ac:spMkLst>
        </pc:spChg>
        <pc:spChg chg="add mod">
          <ac:chgData name="송용우" userId="5fec0c1f-fbad-4bae-b61b-9d64b9ac64ce" providerId="ADAL" clId="{5D0CB609-D922-4322-AC4D-B410EC1896AC}" dt="2019-06-27T09:17:41.491" v="9602" actId="1076"/>
          <ac:spMkLst>
            <pc:docMk/>
            <pc:sldMk cId="1229590576" sldId="267"/>
            <ac:spMk id="10" creationId="{38B525D8-FC52-4202-9DFE-D16F9F201AF4}"/>
          </ac:spMkLst>
        </pc:spChg>
      </pc:sldChg>
      <pc:sldChg chg="addSp delSp modSp">
        <pc:chgData name="송용우" userId="5fec0c1f-fbad-4bae-b61b-9d64b9ac64ce" providerId="ADAL" clId="{5D0CB609-D922-4322-AC4D-B410EC1896AC}" dt="2019-06-26T10:03:46.569" v="779" actId="1076"/>
        <pc:sldMkLst>
          <pc:docMk/>
          <pc:sldMk cId="3157884792" sldId="268"/>
        </pc:sldMkLst>
        <pc:spChg chg="add mod">
          <ac:chgData name="송용우" userId="5fec0c1f-fbad-4bae-b61b-9d64b9ac64ce" providerId="ADAL" clId="{5D0CB609-D922-4322-AC4D-B410EC1896AC}" dt="2019-06-26T10:03:34.562" v="775" actId="13822"/>
          <ac:spMkLst>
            <pc:docMk/>
            <pc:sldMk cId="3157884792" sldId="268"/>
            <ac:spMk id="2" creationId="{DB56C8DF-B7F9-4226-A06F-3DA9780C7177}"/>
          </ac:spMkLst>
        </pc:spChg>
        <pc:spChg chg="del mod">
          <ac:chgData name="송용우" userId="5fec0c1f-fbad-4bae-b61b-9d64b9ac64ce" providerId="ADAL" clId="{5D0CB609-D922-4322-AC4D-B410EC1896AC}" dt="2019-06-26T09:56:44.460" v="634" actId="478"/>
          <ac:spMkLst>
            <pc:docMk/>
            <pc:sldMk cId="3157884792" sldId="268"/>
            <ac:spMk id="13" creationId="{00000000-0000-0000-0000-000000000000}"/>
          </ac:spMkLst>
        </pc:spChg>
        <pc:spChg chg="del">
          <ac:chgData name="송용우" userId="5fec0c1f-fbad-4bae-b61b-9d64b9ac64ce" providerId="ADAL" clId="{5D0CB609-D922-4322-AC4D-B410EC1896AC}" dt="2019-06-26T09:56:45.636" v="635" actId="478"/>
          <ac:spMkLst>
            <pc:docMk/>
            <pc:sldMk cId="3157884792" sldId="268"/>
            <ac:spMk id="14" creationId="{00000000-0000-0000-0000-000000000000}"/>
          </ac:spMkLst>
        </pc:spChg>
        <pc:spChg chg="del">
          <ac:chgData name="송용우" userId="5fec0c1f-fbad-4bae-b61b-9d64b9ac64ce" providerId="ADAL" clId="{5D0CB609-D922-4322-AC4D-B410EC1896AC}" dt="2019-06-26T09:56:47.843" v="636" actId="478"/>
          <ac:spMkLst>
            <pc:docMk/>
            <pc:sldMk cId="3157884792" sldId="268"/>
            <ac:spMk id="15" creationId="{00000000-0000-0000-0000-000000000000}"/>
          </ac:spMkLst>
        </pc:spChg>
        <pc:spChg chg="del">
          <ac:chgData name="송용우" userId="5fec0c1f-fbad-4bae-b61b-9d64b9ac64ce" providerId="ADAL" clId="{5D0CB609-D922-4322-AC4D-B410EC1896AC}" dt="2019-06-26T09:56:49.339" v="637" actId="478"/>
          <ac:spMkLst>
            <pc:docMk/>
            <pc:sldMk cId="3157884792" sldId="268"/>
            <ac:spMk id="16" creationId="{00000000-0000-0000-0000-000000000000}"/>
          </ac:spMkLst>
        </pc:spChg>
        <pc:spChg chg="add mod">
          <ac:chgData name="송용우" userId="5fec0c1f-fbad-4bae-b61b-9d64b9ac64ce" providerId="ADAL" clId="{5D0CB609-D922-4322-AC4D-B410EC1896AC}" dt="2019-06-26T10:03:41.550" v="777" actId="1076"/>
          <ac:spMkLst>
            <pc:docMk/>
            <pc:sldMk cId="3157884792" sldId="268"/>
            <ac:spMk id="24" creationId="{CE6AB683-093C-4B58-88BC-9509207ACFA8}"/>
          </ac:spMkLst>
        </pc:spChg>
        <pc:spChg chg="add mod">
          <ac:chgData name="송용우" userId="5fec0c1f-fbad-4bae-b61b-9d64b9ac64ce" providerId="ADAL" clId="{5D0CB609-D922-4322-AC4D-B410EC1896AC}" dt="2019-06-26T10:03:46.569" v="779" actId="1076"/>
          <ac:spMkLst>
            <pc:docMk/>
            <pc:sldMk cId="3157884792" sldId="268"/>
            <ac:spMk id="25" creationId="{67AB1AE1-E80E-4649-98C7-96B551A0E307}"/>
          </ac:spMkLst>
        </pc:spChg>
        <pc:spChg chg="del">
          <ac:chgData name="송용우" userId="5fec0c1f-fbad-4bae-b61b-9d64b9ac64ce" providerId="ADAL" clId="{5D0CB609-D922-4322-AC4D-B410EC1896AC}" dt="2019-06-26T09:56:56.748" v="644" actId="478"/>
          <ac:spMkLst>
            <pc:docMk/>
            <pc:sldMk cId="3157884792" sldId="268"/>
            <ac:spMk id="27" creationId="{00000000-0000-0000-0000-000000000000}"/>
          </ac:spMkLst>
        </pc:spChg>
        <pc:spChg chg="del">
          <ac:chgData name="송용우" userId="5fec0c1f-fbad-4bae-b61b-9d64b9ac64ce" providerId="ADAL" clId="{5D0CB609-D922-4322-AC4D-B410EC1896AC}" dt="2019-06-26T09:56:55.452" v="643" actId="478"/>
          <ac:spMkLst>
            <pc:docMk/>
            <pc:sldMk cId="3157884792" sldId="268"/>
            <ac:spMk id="28" creationId="{00000000-0000-0000-0000-000000000000}"/>
          </ac:spMkLst>
        </pc:spChg>
        <pc:spChg chg="mod">
          <ac:chgData name="송용우" userId="5fec0c1f-fbad-4bae-b61b-9d64b9ac64ce" providerId="ADAL" clId="{5D0CB609-D922-4322-AC4D-B410EC1896AC}" dt="2019-06-26T09:56:21.654" v="628" actId="1076"/>
          <ac:spMkLst>
            <pc:docMk/>
            <pc:sldMk cId="3157884792" sldId="268"/>
            <ac:spMk id="29" creationId="{00000000-0000-0000-0000-000000000000}"/>
          </ac:spMkLst>
        </pc:spChg>
        <pc:spChg chg="mod">
          <ac:chgData name="송용우" userId="5fec0c1f-fbad-4bae-b61b-9d64b9ac64ce" providerId="ADAL" clId="{5D0CB609-D922-4322-AC4D-B410EC1896AC}" dt="2019-06-26T09:56:25.058" v="629" actId="14100"/>
          <ac:spMkLst>
            <pc:docMk/>
            <pc:sldMk cId="3157884792" sldId="268"/>
            <ac:spMk id="30" creationId="{00000000-0000-0000-0000-000000000000}"/>
          </ac:spMkLst>
        </pc:spChg>
        <pc:cxnChg chg="del">
          <ac:chgData name="송용우" userId="5fec0c1f-fbad-4bae-b61b-9d64b9ac64ce" providerId="ADAL" clId="{5D0CB609-D922-4322-AC4D-B410EC1896AC}" dt="2019-06-26T09:56:53.122" v="641" actId="478"/>
          <ac:cxnSpMkLst>
            <pc:docMk/>
            <pc:sldMk cId="3157884792" sldId="268"/>
            <ac:cxnSpMk id="3" creationId="{00000000-0000-0000-0000-000000000000}"/>
          </ac:cxnSpMkLst>
        </pc:cxnChg>
        <pc:cxnChg chg="del">
          <ac:chgData name="송용우" userId="5fec0c1f-fbad-4bae-b61b-9d64b9ac64ce" providerId="ADAL" clId="{5D0CB609-D922-4322-AC4D-B410EC1896AC}" dt="2019-06-26T09:56:50.193" v="638" actId="478"/>
          <ac:cxnSpMkLst>
            <pc:docMk/>
            <pc:sldMk cId="3157884792" sldId="268"/>
            <ac:cxnSpMk id="18" creationId="{00000000-0000-0000-0000-000000000000}"/>
          </ac:cxnSpMkLst>
        </pc:cxnChg>
        <pc:cxnChg chg="del">
          <ac:chgData name="송용우" userId="5fec0c1f-fbad-4bae-b61b-9d64b9ac64ce" providerId="ADAL" clId="{5D0CB609-D922-4322-AC4D-B410EC1896AC}" dt="2019-06-26T09:56:50.947" v="639" actId="478"/>
          <ac:cxnSpMkLst>
            <pc:docMk/>
            <pc:sldMk cId="3157884792" sldId="268"/>
            <ac:cxnSpMk id="19" creationId="{00000000-0000-0000-0000-000000000000}"/>
          </ac:cxnSpMkLst>
        </pc:cxnChg>
        <pc:cxnChg chg="del">
          <ac:chgData name="송용우" userId="5fec0c1f-fbad-4bae-b61b-9d64b9ac64ce" providerId="ADAL" clId="{5D0CB609-D922-4322-AC4D-B410EC1896AC}" dt="2019-06-26T09:56:51.921" v="640" actId="478"/>
          <ac:cxnSpMkLst>
            <pc:docMk/>
            <pc:sldMk cId="3157884792" sldId="268"/>
            <ac:cxnSpMk id="20" creationId="{00000000-0000-0000-0000-000000000000}"/>
          </ac:cxnSpMkLst>
        </pc:cxnChg>
        <pc:cxnChg chg="del">
          <ac:chgData name="송용우" userId="5fec0c1f-fbad-4bae-b61b-9d64b9ac64ce" providerId="ADAL" clId="{5D0CB609-D922-4322-AC4D-B410EC1896AC}" dt="2019-06-26T09:56:54.091" v="642" actId="478"/>
          <ac:cxnSpMkLst>
            <pc:docMk/>
            <pc:sldMk cId="3157884792" sldId="268"/>
            <ac:cxnSpMk id="26" creationId="{00000000-0000-0000-0000-000000000000}"/>
          </ac:cxnSpMkLst>
        </pc:cxnChg>
      </pc:sldChg>
      <pc:sldChg chg="del">
        <pc:chgData name="송용우" userId="5fec0c1f-fbad-4bae-b61b-9d64b9ac64ce" providerId="ADAL" clId="{5D0CB609-D922-4322-AC4D-B410EC1896AC}" dt="2019-06-26T09:59:11.407" v="750" actId="2696"/>
        <pc:sldMkLst>
          <pc:docMk/>
          <pc:sldMk cId="1074184429" sldId="269"/>
        </pc:sldMkLst>
      </pc:sldChg>
      <pc:sldChg chg="addSp modSp">
        <pc:chgData name="송용우" userId="5fec0c1f-fbad-4bae-b61b-9d64b9ac64ce" providerId="ADAL" clId="{5D0CB609-D922-4322-AC4D-B410EC1896AC}" dt="2019-06-27T08:00:54.426" v="5653" actId="1076"/>
        <pc:sldMkLst>
          <pc:docMk/>
          <pc:sldMk cId="3671828286" sldId="270"/>
        </pc:sldMkLst>
        <pc:spChg chg="mod">
          <ac:chgData name="송용우" userId="5fec0c1f-fbad-4bae-b61b-9d64b9ac64ce" providerId="ADAL" clId="{5D0CB609-D922-4322-AC4D-B410EC1896AC}" dt="2019-06-26T08:46:44.112" v="19" actId="1076"/>
          <ac:spMkLst>
            <pc:docMk/>
            <pc:sldMk cId="3671828286" sldId="270"/>
            <ac:spMk id="6" creationId="{00000000-0000-0000-0000-000000000000}"/>
          </ac:spMkLst>
        </pc:spChg>
        <pc:spChg chg="mod">
          <ac:chgData name="송용우" userId="5fec0c1f-fbad-4bae-b61b-9d64b9ac64ce" providerId="ADAL" clId="{5D0CB609-D922-4322-AC4D-B410EC1896AC}" dt="2019-06-26T08:46:29.344" v="14" actId="1076"/>
          <ac:spMkLst>
            <pc:docMk/>
            <pc:sldMk cId="3671828286" sldId="270"/>
            <ac:spMk id="7" creationId="{00000000-0000-0000-0000-000000000000}"/>
          </ac:spMkLst>
        </pc:spChg>
        <pc:spChg chg="mod">
          <ac:chgData name="송용우" userId="5fec0c1f-fbad-4bae-b61b-9d64b9ac64ce" providerId="ADAL" clId="{5D0CB609-D922-4322-AC4D-B410EC1896AC}" dt="2019-06-27T08:00:50.341" v="5652" actId="1076"/>
          <ac:spMkLst>
            <pc:docMk/>
            <pc:sldMk cId="3671828286" sldId="270"/>
            <ac:spMk id="8" creationId="{00000000-0000-0000-0000-000000000000}"/>
          </ac:spMkLst>
        </pc:spChg>
        <pc:picChg chg="add mod">
          <ac:chgData name="송용우" userId="5fec0c1f-fbad-4bae-b61b-9d64b9ac64ce" providerId="ADAL" clId="{5D0CB609-D922-4322-AC4D-B410EC1896AC}" dt="2019-06-27T08:00:54.426" v="5653" actId="1076"/>
          <ac:picMkLst>
            <pc:docMk/>
            <pc:sldMk cId="3671828286" sldId="270"/>
            <ac:picMk id="1026" creationId="{E4C19952-89D5-4BB2-A925-81438BBFBD7B}"/>
          </ac:picMkLst>
        </pc:picChg>
      </pc:sldChg>
      <pc:sldChg chg="modSp ord">
        <pc:chgData name="송용우" userId="5fec0c1f-fbad-4bae-b61b-9d64b9ac64ce" providerId="ADAL" clId="{5D0CB609-D922-4322-AC4D-B410EC1896AC}" dt="2019-06-27T09:41:46.923" v="9619" actId="20577"/>
        <pc:sldMkLst>
          <pc:docMk/>
          <pc:sldMk cId="2034249273" sldId="272"/>
        </pc:sldMkLst>
        <pc:spChg chg="mod">
          <ac:chgData name="송용우" userId="5fec0c1f-fbad-4bae-b61b-9d64b9ac64ce" providerId="ADAL" clId="{5D0CB609-D922-4322-AC4D-B410EC1896AC}" dt="2019-06-27T01:40:16.439" v="2674"/>
          <ac:spMkLst>
            <pc:docMk/>
            <pc:sldMk cId="2034249273" sldId="272"/>
            <ac:spMk id="4" creationId="{00000000-0000-0000-0000-000000000000}"/>
          </ac:spMkLst>
        </pc:spChg>
        <pc:spChg chg="mod">
          <ac:chgData name="송용우" userId="5fec0c1f-fbad-4bae-b61b-9d64b9ac64ce" providerId="ADAL" clId="{5D0CB609-D922-4322-AC4D-B410EC1896AC}" dt="2019-06-27T08:10:50.910" v="6296" actId="207"/>
          <ac:spMkLst>
            <pc:docMk/>
            <pc:sldMk cId="2034249273" sldId="272"/>
            <ac:spMk id="5" creationId="{00000000-0000-0000-0000-000000000000}"/>
          </ac:spMkLst>
        </pc:spChg>
        <pc:spChg chg="mod">
          <ac:chgData name="송용우" userId="5fec0c1f-fbad-4bae-b61b-9d64b9ac64ce" providerId="ADAL" clId="{5D0CB609-D922-4322-AC4D-B410EC1896AC}" dt="2019-06-27T09:41:46.923" v="9619" actId="20577"/>
          <ac:spMkLst>
            <pc:docMk/>
            <pc:sldMk cId="2034249273" sldId="272"/>
            <ac:spMk id="7" creationId="{00000000-0000-0000-0000-000000000000}"/>
          </ac:spMkLst>
        </pc:spChg>
        <pc:spChg chg="mod">
          <ac:chgData name="송용우" userId="5fec0c1f-fbad-4bae-b61b-9d64b9ac64ce" providerId="ADAL" clId="{5D0CB609-D922-4322-AC4D-B410EC1896AC}" dt="2019-06-27T01:35:53.480" v="2595" actId="403"/>
          <ac:spMkLst>
            <pc:docMk/>
            <pc:sldMk cId="2034249273" sldId="272"/>
            <ac:spMk id="19" creationId="{00000000-0000-0000-0000-000000000000}"/>
          </ac:spMkLst>
        </pc:spChg>
      </pc:sldChg>
      <pc:sldChg chg="addSp delSp modSp">
        <pc:chgData name="송용우" userId="5fec0c1f-fbad-4bae-b61b-9d64b9ac64ce" providerId="ADAL" clId="{5D0CB609-D922-4322-AC4D-B410EC1896AC}" dt="2019-06-27T08:10:03.499" v="6289" actId="1076"/>
        <pc:sldMkLst>
          <pc:docMk/>
          <pc:sldMk cId="440471612" sldId="273"/>
        </pc:sldMkLst>
        <pc:spChg chg="add del mod">
          <ac:chgData name="송용우" userId="5fec0c1f-fbad-4bae-b61b-9d64b9ac64ce" providerId="ADAL" clId="{5D0CB609-D922-4322-AC4D-B410EC1896AC}" dt="2019-06-26T10:05:48.118" v="813" actId="1076"/>
          <ac:spMkLst>
            <pc:docMk/>
            <pc:sldMk cId="440471612" sldId="273"/>
            <ac:spMk id="5" creationId="{00000000-0000-0000-0000-000000000000}"/>
          </ac:spMkLst>
        </pc:spChg>
        <pc:spChg chg="add mod">
          <ac:chgData name="송용우" userId="5fec0c1f-fbad-4bae-b61b-9d64b9ac64ce" providerId="ADAL" clId="{5D0CB609-D922-4322-AC4D-B410EC1896AC}" dt="2019-06-26T10:33:57.978" v="1309"/>
          <ac:spMkLst>
            <pc:docMk/>
            <pc:sldMk cId="440471612" sldId="273"/>
            <ac:spMk id="6" creationId="{51B1F457-E983-44BA-BC4F-21C8ED8A6958}"/>
          </ac:spMkLst>
        </pc:spChg>
        <pc:spChg chg="add del mod">
          <ac:chgData name="송용우" userId="5fec0c1f-fbad-4bae-b61b-9d64b9ac64ce" providerId="ADAL" clId="{5D0CB609-D922-4322-AC4D-B410EC1896AC}" dt="2019-06-26T10:05:54.575" v="814" actId="1076"/>
          <ac:spMkLst>
            <pc:docMk/>
            <pc:sldMk cId="440471612" sldId="273"/>
            <ac:spMk id="7" creationId="{00000000-0000-0000-0000-000000000000}"/>
          </ac:spMkLst>
        </pc:spChg>
        <pc:spChg chg="add del mod">
          <ac:chgData name="송용우" userId="5fec0c1f-fbad-4bae-b61b-9d64b9ac64ce" providerId="ADAL" clId="{5D0CB609-D922-4322-AC4D-B410EC1896AC}" dt="2019-06-26T10:23:36.899" v="1045" actId="478"/>
          <ac:spMkLst>
            <pc:docMk/>
            <pc:sldMk cId="440471612" sldId="273"/>
            <ac:spMk id="8" creationId="{00000000-0000-0000-0000-000000000000}"/>
          </ac:spMkLst>
        </pc:spChg>
        <pc:spChg chg="add">
          <ac:chgData name="송용우" userId="5fec0c1f-fbad-4bae-b61b-9d64b9ac64ce" providerId="ADAL" clId="{5D0CB609-D922-4322-AC4D-B410EC1896AC}" dt="2019-06-26T10:05:44.464" v="812"/>
          <ac:spMkLst>
            <pc:docMk/>
            <pc:sldMk cId="440471612" sldId="273"/>
            <ac:spMk id="9" creationId="{F1560556-659D-4D77-BFE5-1054DBE6C502}"/>
          </ac:spMkLst>
        </pc:spChg>
        <pc:spChg chg="add mod">
          <ac:chgData name="송용우" userId="5fec0c1f-fbad-4bae-b61b-9d64b9ac64ce" providerId="ADAL" clId="{5D0CB609-D922-4322-AC4D-B410EC1896AC}" dt="2019-06-26T10:24:14.937" v="1047" actId="1076"/>
          <ac:spMkLst>
            <pc:docMk/>
            <pc:sldMk cId="440471612" sldId="273"/>
            <ac:spMk id="10" creationId="{2A63EC9B-02A9-4FEE-9BBA-43B594B74E6C}"/>
          </ac:spMkLst>
        </pc:spChg>
        <pc:spChg chg="add mod">
          <ac:chgData name="송용우" userId="5fec0c1f-fbad-4bae-b61b-9d64b9ac64ce" providerId="ADAL" clId="{5D0CB609-D922-4322-AC4D-B410EC1896AC}" dt="2019-06-26T10:24:18.307" v="1049" actId="1076"/>
          <ac:spMkLst>
            <pc:docMk/>
            <pc:sldMk cId="440471612" sldId="273"/>
            <ac:spMk id="11" creationId="{12127A09-BE35-4923-9453-6990A85AE03C}"/>
          </ac:spMkLst>
        </pc:spChg>
        <pc:spChg chg="add mod">
          <ac:chgData name="송용우" userId="5fec0c1f-fbad-4bae-b61b-9d64b9ac64ce" providerId="ADAL" clId="{5D0CB609-D922-4322-AC4D-B410EC1896AC}" dt="2019-06-26T10:24:23.879" v="1051" actId="1076"/>
          <ac:spMkLst>
            <pc:docMk/>
            <pc:sldMk cId="440471612" sldId="273"/>
            <ac:spMk id="12" creationId="{E429B60E-F403-4F61-A92D-60D1502D714E}"/>
          </ac:spMkLst>
        </pc:spChg>
        <pc:spChg chg="add mod">
          <ac:chgData name="송용우" userId="5fec0c1f-fbad-4bae-b61b-9d64b9ac64ce" providerId="ADAL" clId="{5D0CB609-D922-4322-AC4D-B410EC1896AC}" dt="2019-06-27T08:10:03.499" v="6289" actId="1076"/>
          <ac:spMkLst>
            <pc:docMk/>
            <pc:sldMk cId="440471612" sldId="273"/>
            <ac:spMk id="13" creationId="{4026B2AE-04F8-40A7-9555-891AA8945BFE}"/>
          </ac:spMkLst>
        </pc:spChg>
        <pc:spChg chg="add mod">
          <ac:chgData name="송용우" userId="5fec0c1f-fbad-4bae-b61b-9d64b9ac64ce" providerId="ADAL" clId="{5D0CB609-D922-4322-AC4D-B410EC1896AC}" dt="2019-06-27T08:09:35.302" v="6272" actId="2711"/>
          <ac:spMkLst>
            <pc:docMk/>
            <pc:sldMk cId="440471612" sldId="273"/>
            <ac:spMk id="14" creationId="{6A2C75A2-7A2D-4080-8FC2-C13A34CAABB8}"/>
          </ac:spMkLst>
        </pc:spChg>
        <pc:spChg chg="add mod">
          <ac:chgData name="송용우" userId="5fec0c1f-fbad-4bae-b61b-9d64b9ac64ce" providerId="ADAL" clId="{5D0CB609-D922-4322-AC4D-B410EC1896AC}" dt="2019-06-27T08:09:41.278" v="6273" actId="2711"/>
          <ac:spMkLst>
            <pc:docMk/>
            <pc:sldMk cId="440471612" sldId="273"/>
            <ac:spMk id="15" creationId="{965AAF7D-4329-40F2-AAF1-3B8F57EB0F7B}"/>
          </ac:spMkLst>
        </pc:spChg>
        <pc:picChg chg="add del mod">
          <ac:chgData name="송용우" userId="5fec0c1f-fbad-4bae-b61b-9d64b9ac64ce" providerId="ADAL" clId="{5D0CB609-D922-4322-AC4D-B410EC1896AC}" dt="2019-06-26T10:05:48.118" v="813" actId="1076"/>
          <ac:picMkLst>
            <pc:docMk/>
            <pc:sldMk cId="440471612" sldId="273"/>
            <ac:picMk id="4" creationId="{00000000-0000-0000-0000-000000000000}"/>
          </ac:picMkLst>
        </pc:picChg>
      </pc:sldChg>
      <pc:sldChg chg="addSp modSp">
        <pc:chgData name="송용우" userId="5fec0c1f-fbad-4bae-b61b-9d64b9ac64ce" providerId="ADAL" clId="{5D0CB609-D922-4322-AC4D-B410EC1896AC}" dt="2019-06-27T10:35:05.457" v="9677" actId="14100"/>
        <pc:sldMkLst>
          <pc:docMk/>
          <pc:sldMk cId="3931330579" sldId="274"/>
        </pc:sldMkLst>
        <pc:spChg chg="mod">
          <ac:chgData name="송용우" userId="5fec0c1f-fbad-4bae-b61b-9d64b9ac64ce" providerId="ADAL" clId="{5D0CB609-D922-4322-AC4D-B410EC1896AC}" dt="2019-06-27T08:36:40.250" v="8170" actId="2085"/>
          <ac:spMkLst>
            <pc:docMk/>
            <pc:sldMk cId="3931330579" sldId="274"/>
            <ac:spMk id="5" creationId="{00000000-0000-0000-0000-000000000000}"/>
          </ac:spMkLst>
        </pc:spChg>
        <pc:spChg chg="mod">
          <ac:chgData name="송용우" userId="5fec0c1f-fbad-4bae-b61b-9d64b9ac64ce" providerId="ADAL" clId="{5D0CB609-D922-4322-AC4D-B410EC1896AC}" dt="2019-06-27T10:35:05.457" v="9677" actId="14100"/>
          <ac:spMkLst>
            <pc:docMk/>
            <pc:sldMk cId="3931330579" sldId="274"/>
            <ac:spMk id="6" creationId="{00000000-0000-0000-0000-000000000000}"/>
          </ac:spMkLst>
        </pc:spChg>
        <pc:spChg chg="add">
          <ac:chgData name="송용우" userId="5fec0c1f-fbad-4bae-b61b-9d64b9ac64ce" providerId="ADAL" clId="{5D0CB609-D922-4322-AC4D-B410EC1896AC}" dt="2019-06-27T08:54:55.800" v="8941"/>
          <ac:spMkLst>
            <pc:docMk/>
            <pc:sldMk cId="3931330579" sldId="274"/>
            <ac:spMk id="7" creationId="{8B23B960-17C4-4B6D-9C47-E741DC645E78}"/>
          </ac:spMkLst>
        </pc:spChg>
      </pc:sldChg>
      <pc:sldChg chg="del">
        <pc:chgData name="송용우" userId="5fec0c1f-fbad-4bae-b61b-9d64b9ac64ce" providerId="ADAL" clId="{5D0CB609-D922-4322-AC4D-B410EC1896AC}" dt="2019-06-26T10:01:19.284" v="751" actId="2696"/>
        <pc:sldMkLst>
          <pc:docMk/>
          <pc:sldMk cId="3783282328" sldId="275"/>
        </pc:sldMkLst>
      </pc:sldChg>
      <pc:sldChg chg="addSp delSp modSp ord">
        <pc:chgData name="송용우" userId="5fec0c1f-fbad-4bae-b61b-9d64b9ac64ce" providerId="ADAL" clId="{5D0CB609-D922-4322-AC4D-B410EC1896AC}" dt="2019-06-27T08:44:51.871" v="8403" actId="403"/>
        <pc:sldMkLst>
          <pc:docMk/>
          <pc:sldMk cId="302916578" sldId="276"/>
        </pc:sldMkLst>
        <pc:spChg chg="add mod">
          <ac:chgData name="송용우" userId="5fec0c1f-fbad-4bae-b61b-9d64b9ac64ce" providerId="ADAL" clId="{5D0CB609-D922-4322-AC4D-B410EC1896AC}" dt="2019-06-27T08:37:47.435" v="8211" actId="404"/>
          <ac:spMkLst>
            <pc:docMk/>
            <pc:sldMk cId="302916578" sldId="276"/>
            <ac:spMk id="2" creationId="{1BB93103-E2DA-4A9C-BE80-58E850E9202E}"/>
          </ac:spMkLst>
        </pc:spChg>
        <pc:spChg chg="add mod">
          <ac:chgData name="송용우" userId="5fec0c1f-fbad-4bae-b61b-9d64b9ac64ce" providerId="ADAL" clId="{5D0CB609-D922-4322-AC4D-B410EC1896AC}" dt="2019-06-27T07:41:16.155" v="4877" actId="1076"/>
          <ac:spMkLst>
            <pc:docMk/>
            <pc:sldMk cId="302916578" sldId="276"/>
            <ac:spMk id="3" creationId="{BD7FEDD1-E2DC-4407-9E16-B10F0D12214E}"/>
          </ac:spMkLst>
        </pc:spChg>
        <pc:spChg chg="del">
          <ac:chgData name="송용우" userId="5fec0c1f-fbad-4bae-b61b-9d64b9ac64ce" providerId="ADAL" clId="{5D0CB609-D922-4322-AC4D-B410EC1896AC}" dt="2019-06-27T08:37:38.450" v="8209" actId="478"/>
          <ac:spMkLst>
            <pc:docMk/>
            <pc:sldMk cId="302916578" sldId="276"/>
            <ac:spMk id="4" creationId="{00000000-0000-0000-0000-000000000000}"/>
          </ac:spMkLst>
        </pc:spChg>
        <pc:spChg chg="del">
          <ac:chgData name="송용우" userId="5fec0c1f-fbad-4bae-b61b-9d64b9ac64ce" providerId="ADAL" clId="{5D0CB609-D922-4322-AC4D-B410EC1896AC}" dt="2019-06-27T08:37:37.193" v="8208" actId="478"/>
          <ac:spMkLst>
            <pc:docMk/>
            <pc:sldMk cId="302916578" sldId="276"/>
            <ac:spMk id="5" creationId="{00000000-0000-0000-0000-000000000000}"/>
          </ac:spMkLst>
        </pc:spChg>
        <pc:spChg chg="del mod">
          <ac:chgData name="송용우" userId="5fec0c1f-fbad-4bae-b61b-9d64b9ac64ce" providerId="ADAL" clId="{5D0CB609-D922-4322-AC4D-B410EC1896AC}" dt="2019-06-27T08:44:12.865" v="8259" actId="478"/>
          <ac:spMkLst>
            <pc:docMk/>
            <pc:sldMk cId="302916578" sldId="276"/>
            <ac:spMk id="6" creationId="{00000000-0000-0000-0000-000000000000}"/>
          </ac:spMkLst>
        </pc:spChg>
        <pc:spChg chg="add mod">
          <ac:chgData name="송용우" userId="5fec0c1f-fbad-4bae-b61b-9d64b9ac64ce" providerId="ADAL" clId="{5D0CB609-D922-4322-AC4D-B410EC1896AC}" dt="2019-06-27T08:43:58.636" v="8250"/>
          <ac:spMkLst>
            <pc:docMk/>
            <pc:sldMk cId="302916578" sldId="276"/>
            <ac:spMk id="7" creationId="{5157F18A-5A11-46D4-AE48-8171AD08745D}"/>
          </ac:spMkLst>
        </pc:spChg>
        <pc:spChg chg="add mod">
          <ac:chgData name="송용우" userId="5fec0c1f-fbad-4bae-b61b-9d64b9ac64ce" providerId="ADAL" clId="{5D0CB609-D922-4322-AC4D-B410EC1896AC}" dt="2019-06-27T08:44:03.258" v="8258"/>
          <ac:spMkLst>
            <pc:docMk/>
            <pc:sldMk cId="302916578" sldId="276"/>
            <ac:spMk id="8" creationId="{076E575F-2AA5-4B31-8467-E10B2E78D242}"/>
          </ac:spMkLst>
        </pc:spChg>
        <pc:spChg chg="add mod">
          <ac:chgData name="송용우" userId="5fec0c1f-fbad-4bae-b61b-9d64b9ac64ce" providerId="ADAL" clId="{5D0CB609-D922-4322-AC4D-B410EC1896AC}" dt="2019-06-27T07:41:12.123" v="4876" actId="1076"/>
          <ac:spMkLst>
            <pc:docMk/>
            <pc:sldMk cId="302916578" sldId="276"/>
            <ac:spMk id="9" creationId="{44BD464D-020F-4CA3-AF53-7481D1C1C1C1}"/>
          </ac:spMkLst>
        </pc:spChg>
        <pc:spChg chg="add mod">
          <ac:chgData name="송용우" userId="5fec0c1f-fbad-4bae-b61b-9d64b9ac64ce" providerId="ADAL" clId="{5D0CB609-D922-4322-AC4D-B410EC1896AC}" dt="2019-06-27T08:44:01.467" v="8254"/>
          <ac:spMkLst>
            <pc:docMk/>
            <pc:sldMk cId="302916578" sldId="276"/>
            <ac:spMk id="10" creationId="{2FDC556C-6858-43E8-BECB-0F19549C9538}"/>
          </ac:spMkLst>
        </pc:spChg>
        <pc:spChg chg="add">
          <ac:chgData name="송용우" userId="5fec0c1f-fbad-4bae-b61b-9d64b9ac64ce" providerId="ADAL" clId="{5D0CB609-D922-4322-AC4D-B410EC1896AC}" dt="2019-06-27T08:37:39.262" v="8210"/>
          <ac:spMkLst>
            <pc:docMk/>
            <pc:sldMk cId="302916578" sldId="276"/>
            <ac:spMk id="11" creationId="{5C85B1EB-9CCE-4225-8363-4B2C9594A107}"/>
          </ac:spMkLst>
        </pc:spChg>
        <pc:spChg chg="add">
          <ac:chgData name="송용우" userId="5fec0c1f-fbad-4bae-b61b-9d64b9ac64ce" providerId="ADAL" clId="{5D0CB609-D922-4322-AC4D-B410EC1896AC}" dt="2019-06-27T08:37:39.262" v="8210"/>
          <ac:spMkLst>
            <pc:docMk/>
            <pc:sldMk cId="302916578" sldId="276"/>
            <ac:spMk id="12" creationId="{80A9556A-700D-489D-B9E9-2389A18A6BDC}"/>
          </ac:spMkLst>
        </pc:spChg>
        <pc:spChg chg="add mod">
          <ac:chgData name="송용우" userId="5fec0c1f-fbad-4bae-b61b-9d64b9ac64ce" providerId="ADAL" clId="{5D0CB609-D922-4322-AC4D-B410EC1896AC}" dt="2019-06-27T08:44:51.871" v="8403" actId="403"/>
          <ac:spMkLst>
            <pc:docMk/>
            <pc:sldMk cId="302916578" sldId="276"/>
            <ac:spMk id="13" creationId="{B21AF5EE-492E-45CF-BC61-994840663AB2}"/>
          </ac:spMkLst>
        </pc:spChg>
      </pc:sldChg>
      <pc:sldChg chg="addSp delSp modSp ord">
        <pc:chgData name="송용우" userId="5fec0c1f-fbad-4bae-b61b-9d64b9ac64ce" providerId="ADAL" clId="{5D0CB609-D922-4322-AC4D-B410EC1896AC}" dt="2019-06-27T08:43:33.376" v="8245" actId="2085"/>
        <pc:sldMkLst>
          <pc:docMk/>
          <pc:sldMk cId="2453280698" sldId="277"/>
        </pc:sldMkLst>
        <pc:spChg chg="add mod">
          <ac:chgData name="송용우" userId="5fec0c1f-fbad-4bae-b61b-9d64b9ac64ce" providerId="ADAL" clId="{5D0CB609-D922-4322-AC4D-B410EC1896AC}" dt="2019-06-27T08:37:16.792" v="8207" actId="1076"/>
          <ac:spMkLst>
            <pc:docMk/>
            <pc:sldMk cId="2453280698" sldId="277"/>
            <ac:spMk id="2" creationId="{F0660CF6-DAB9-435D-BDF0-287DC38059BB}"/>
          </ac:spMkLst>
        </pc:spChg>
        <pc:spChg chg="mod">
          <ac:chgData name="송용우" userId="5fec0c1f-fbad-4bae-b61b-9d64b9ac64ce" providerId="ADAL" clId="{5D0CB609-D922-4322-AC4D-B410EC1896AC}" dt="2019-06-27T08:43:33.376" v="8245" actId="2085"/>
          <ac:spMkLst>
            <pc:docMk/>
            <pc:sldMk cId="2453280698" sldId="277"/>
            <ac:spMk id="5" creationId="{00000000-0000-0000-0000-000000000000}"/>
          </ac:spMkLst>
        </pc:spChg>
        <pc:spChg chg="del mod">
          <ac:chgData name="송용우" userId="5fec0c1f-fbad-4bae-b61b-9d64b9ac64ce" providerId="ADAL" clId="{5D0CB609-D922-4322-AC4D-B410EC1896AC}" dt="2019-06-27T07:50:55.075" v="5288" actId="478"/>
          <ac:spMkLst>
            <pc:docMk/>
            <pc:sldMk cId="2453280698" sldId="277"/>
            <ac:spMk id="6" creationId="{00000000-0000-0000-0000-000000000000}"/>
          </ac:spMkLst>
        </pc:spChg>
        <pc:spChg chg="add mod">
          <ac:chgData name="송용우" userId="5fec0c1f-fbad-4bae-b61b-9d64b9ac64ce" providerId="ADAL" clId="{5D0CB609-D922-4322-AC4D-B410EC1896AC}" dt="2019-06-27T08:37:14.774" v="8206" actId="1076"/>
          <ac:spMkLst>
            <pc:docMk/>
            <pc:sldMk cId="2453280698" sldId="277"/>
            <ac:spMk id="7" creationId="{B4F6C3BB-3C09-4B73-B384-2BB0958D5A8B}"/>
          </ac:spMkLst>
        </pc:spChg>
        <pc:spChg chg="add mod">
          <ac:chgData name="송용우" userId="5fec0c1f-fbad-4bae-b61b-9d64b9ac64ce" providerId="ADAL" clId="{5D0CB609-D922-4322-AC4D-B410EC1896AC}" dt="2019-06-27T08:37:13.082" v="8205" actId="1076"/>
          <ac:spMkLst>
            <pc:docMk/>
            <pc:sldMk cId="2453280698" sldId="277"/>
            <ac:spMk id="8" creationId="{0F877ABD-511E-46EC-9937-EA25883A407C}"/>
          </ac:spMkLst>
        </pc:spChg>
        <pc:spChg chg="add mod">
          <ac:chgData name="송용우" userId="5fec0c1f-fbad-4bae-b61b-9d64b9ac64ce" providerId="ADAL" clId="{5D0CB609-D922-4322-AC4D-B410EC1896AC}" dt="2019-06-27T07:51:55.529" v="5352" actId="1076"/>
          <ac:spMkLst>
            <pc:docMk/>
            <pc:sldMk cId="2453280698" sldId="277"/>
            <ac:spMk id="9" creationId="{E3B15F6E-5519-45E0-BB5B-50E4CEF34A72}"/>
          </ac:spMkLst>
        </pc:spChg>
      </pc:sldChg>
      <pc:sldChg chg="addSp modSp ord">
        <pc:chgData name="송용우" userId="5fec0c1f-fbad-4bae-b61b-9d64b9ac64ce" providerId="ADAL" clId="{5D0CB609-D922-4322-AC4D-B410EC1896AC}" dt="2019-06-27T08:43:23.648" v="8241" actId="2085"/>
        <pc:sldMkLst>
          <pc:docMk/>
          <pc:sldMk cId="1513403971" sldId="278"/>
        </pc:sldMkLst>
        <pc:spChg chg="mod">
          <ac:chgData name="송용우" userId="5fec0c1f-fbad-4bae-b61b-9d64b9ac64ce" providerId="ADAL" clId="{5D0CB609-D922-4322-AC4D-B410EC1896AC}" dt="2019-06-27T08:43:23.648" v="8241" actId="2085"/>
          <ac:spMkLst>
            <pc:docMk/>
            <pc:sldMk cId="1513403971" sldId="278"/>
            <ac:spMk id="5" creationId="{00000000-0000-0000-0000-000000000000}"/>
          </ac:spMkLst>
        </pc:spChg>
        <pc:spChg chg="mod">
          <ac:chgData name="송용우" userId="5fec0c1f-fbad-4bae-b61b-9d64b9ac64ce" providerId="ADAL" clId="{5D0CB609-D922-4322-AC4D-B410EC1896AC}" dt="2019-06-27T07:57:14.669" v="5415" actId="1076"/>
          <ac:spMkLst>
            <pc:docMk/>
            <pc:sldMk cId="1513403971" sldId="278"/>
            <ac:spMk id="6" creationId="{00000000-0000-0000-0000-000000000000}"/>
          </ac:spMkLst>
        </pc:spChg>
        <pc:spChg chg="add mod">
          <ac:chgData name="송용우" userId="5fec0c1f-fbad-4bae-b61b-9d64b9ac64ce" providerId="ADAL" clId="{5D0CB609-D922-4322-AC4D-B410EC1896AC}" dt="2019-06-27T08:39:11.692" v="8226" actId="2711"/>
          <ac:spMkLst>
            <pc:docMk/>
            <pc:sldMk cId="1513403971" sldId="278"/>
            <ac:spMk id="7" creationId="{FAF60E16-227E-4849-97A6-DBB037800894}"/>
          </ac:spMkLst>
        </pc:spChg>
        <pc:spChg chg="add mod">
          <ac:chgData name="송용우" userId="5fec0c1f-fbad-4bae-b61b-9d64b9ac64ce" providerId="ADAL" clId="{5D0CB609-D922-4322-AC4D-B410EC1896AC}" dt="2019-06-27T07:57:12.311" v="5414" actId="1076"/>
          <ac:spMkLst>
            <pc:docMk/>
            <pc:sldMk cId="1513403971" sldId="278"/>
            <ac:spMk id="8" creationId="{540FDCFA-3F1E-4D4A-A7F7-2B8AF817CAEF}"/>
          </ac:spMkLst>
        </pc:spChg>
        <pc:spChg chg="add mod">
          <ac:chgData name="송용우" userId="5fec0c1f-fbad-4bae-b61b-9d64b9ac64ce" providerId="ADAL" clId="{5D0CB609-D922-4322-AC4D-B410EC1896AC}" dt="2019-06-27T08:39:18.075" v="8235" actId="1076"/>
          <ac:spMkLst>
            <pc:docMk/>
            <pc:sldMk cId="1513403971" sldId="278"/>
            <ac:spMk id="9" creationId="{476D1CF1-6379-44FB-BE6E-227257FF0A83}"/>
          </ac:spMkLst>
        </pc:spChg>
        <pc:spChg chg="add mod">
          <ac:chgData name="송용우" userId="5fec0c1f-fbad-4bae-b61b-9d64b9ac64ce" providerId="ADAL" clId="{5D0CB609-D922-4322-AC4D-B410EC1896AC}" dt="2019-06-27T08:39:03.797" v="8225"/>
          <ac:spMkLst>
            <pc:docMk/>
            <pc:sldMk cId="1513403971" sldId="278"/>
            <ac:spMk id="10" creationId="{4ABF3953-9EB5-44D1-A254-F138D0AC371D}"/>
          </ac:spMkLst>
        </pc:spChg>
        <pc:spChg chg="add mod">
          <ac:chgData name="송용우" userId="5fec0c1f-fbad-4bae-b61b-9d64b9ac64ce" providerId="ADAL" clId="{5D0CB609-D922-4322-AC4D-B410EC1896AC}" dt="2019-06-27T08:38:59.916" v="8219" actId="2711"/>
          <ac:spMkLst>
            <pc:docMk/>
            <pc:sldMk cId="1513403971" sldId="278"/>
            <ac:spMk id="11" creationId="{CD364EFD-1778-4EC1-813D-3622C6666927}"/>
          </ac:spMkLst>
        </pc:spChg>
      </pc:sldChg>
      <pc:sldChg chg="addSp delSp modSp ord">
        <pc:chgData name="송용우" userId="5fec0c1f-fbad-4bae-b61b-9d64b9ac64ce" providerId="ADAL" clId="{5D0CB609-D922-4322-AC4D-B410EC1896AC}" dt="2019-06-27T08:43:28.772" v="8243" actId="2085"/>
        <pc:sldMkLst>
          <pc:docMk/>
          <pc:sldMk cId="530125172" sldId="279"/>
        </pc:sldMkLst>
        <pc:spChg chg="add del mod">
          <ac:chgData name="송용우" userId="5fec0c1f-fbad-4bae-b61b-9d64b9ac64ce" providerId="ADAL" clId="{5D0CB609-D922-4322-AC4D-B410EC1896AC}" dt="2019-06-27T07:44:18.168" v="4993" actId="478"/>
          <ac:spMkLst>
            <pc:docMk/>
            <pc:sldMk cId="530125172" sldId="279"/>
            <ac:spMk id="2" creationId="{4D51777F-8809-4C43-8C4A-9268FEB633A2}"/>
          </ac:spMkLst>
        </pc:spChg>
        <pc:spChg chg="add del mod">
          <ac:chgData name="송용우" userId="5fec0c1f-fbad-4bae-b61b-9d64b9ac64ce" providerId="ADAL" clId="{5D0CB609-D922-4322-AC4D-B410EC1896AC}" dt="2019-06-27T07:45:27.655" v="5017" actId="478"/>
          <ac:spMkLst>
            <pc:docMk/>
            <pc:sldMk cId="530125172" sldId="279"/>
            <ac:spMk id="3" creationId="{5D20D559-9199-4354-8E68-868AB0BCF0B9}"/>
          </ac:spMkLst>
        </pc:spChg>
        <pc:spChg chg="mod">
          <ac:chgData name="송용우" userId="5fec0c1f-fbad-4bae-b61b-9d64b9ac64ce" providerId="ADAL" clId="{5D0CB609-D922-4322-AC4D-B410EC1896AC}" dt="2019-06-27T08:43:28.772" v="8243" actId="2085"/>
          <ac:spMkLst>
            <pc:docMk/>
            <pc:sldMk cId="530125172" sldId="279"/>
            <ac:spMk id="5" creationId="{00000000-0000-0000-0000-000000000000}"/>
          </ac:spMkLst>
        </pc:spChg>
        <pc:spChg chg="mod">
          <ac:chgData name="송용우" userId="5fec0c1f-fbad-4bae-b61b-9d64b9ac64ce" providerId="ADAL" clId="{5D0CB609-D922-4322-AC4D-B410EC1896AC}" dt="2019-06-27T08:38:32.541" v="8216" actId="1076"/>
          <ac:spMkLst>
            <pc:docMk/>
            <pc:sldMk cId="530125172" sldId="279"/>
            <ac:spMk id="6" creationId="{00000000-0000-0000-0000-000000000000}"/>
          </ac:spMkLst>
        </pc:spChg>
        <pc:spChg chg="add mod">
          <ac:chgData name="송용우" userId="5fec0c1f-fbad-4bae-b61b-9d64b9ac64ce" providerId="ADAL" clId="{5D0CB609-D922-4322-AC4D-B410EC1896AC}" dt="2019-06-27T08:38:29.839" v="8215" actId="2711"/>
          <ac:spMkLst>
            <pc:docMk/>
            <pc:sldMk cId="530125172" sldId="279"/>
            <ac:spMk id="7" creationId="{4F70D8FB-4ACA-4742-93B3-144B112327EC}"/>
          </ac:spMkLst>
        </pc:spChg>
        <pc:spChg chg="add mod">
          <ac:chgData name="송용우" userId="5fec0c1f-fbad-4bae-b61b-9d64b9ac64ce" providerId="ADAL" clId="{5D0CB609-D922-4322-AC4D-B410EC1896AC}" dt="2019-06-27T08:37:01.961" v="8202"/>
          <ac:spMkLst>
            <pc:docMk/>
            <pc:sldMk cId="530125172" sldId="279"/>
            <ac:spMk id="8" creationId="{CE237B59-4538-4B02-A945-336A1528007E}"/>
          </ac:spMkLst>
        </pc:spChg>
        <pc:spChg chg="add mod">
          <ac:chgData name="송용우" userId="5fec0c1f-fbad-4bae-b61b-9d64b9ac64ce" providerId="ADAL" clId="{5D0CB609-D922-4322-AC4D-B410EC1896AC}" dt="2019-06-27T08:38:34.432" v="8217" actId="1076"/>
          <ac:spMkLst>
            <pc:docMk/>
            <pc:sldMk cId="530125172" sldId="279"/>
            <ac:spMk id="9" creationId="{CEE9D984-2317-4709-A84D-018FAD9CCE16}"/>
          </ac:spMkLst>
        </pc:spChg>
      </pc:sldChg>
      <pc:sldChg chg="add del">
        <pc:chgData name="송용우" userId="5fec0c1f-fbad-4bae-b61b-9d64b9ac64ce" providerId="ADAL" clId="{5D0CB609-D922-4322-AC4D-B410EC1896AC}" dt="2019-06-26T09:55:28.328" v="585" actId="2696"/>
        <pc:sldMkLst>
          <pc:docMk/>
          <pc:sldMk cId="2188222628" sldId="280"/>
        </pc:sldMkLst>
      </pc:sldChg>
      <pc:sldChg chg="addSp modSp add del">
        <pc:chgData name="송용우" userId="5fec0c1f-fbad-4bae-b61b-9d64b9ac64ce" providerId="ADAL" clId="{5D0CB609-D922-4322-AC4D-B410EC1896AC}" dt="2019-06-27T08:08:41.041" v="6263"/>
        <pc:sldMkLst>
          <pc:docMk/>
          <pc:sldMk cId="1366628012" sldId="281"/>
        </pc:sldMkLst>
        <pc:spChg chg="add mod">
          <ac:chgData name="송용우" userId="5fec0c1f-fbad-4bae-b61b-9d64b9ac64ce" providerId="ADAL" clId="{5D0CB609-D922-4322-AC4D-B410EC1896AC}" dt="2019-06-26T10:16:36.677" v="1042"/>
          <ac:spMkLst>
            <pc:docMk/>
            <pc:sldMk cId="1366628012" sldId="281"/>
            <ac:spMk id="3" creationId="{1A17EF3F-168B-418D-8491-41064845543C}"/>
          </ac:spMkLst>
        </pc:spChg>
        <pc:spChg chg="add">
          <ac:chgData name="송용우" userId="5fec0c1f-fbad-4bae-b61b-9d64b9ac64ce" providerId="ADAL" clId="{5D0CB609-D922-4322-AC4D-B410EC1896AC}" dt="2019-06-26T10:16:27.047" v="1015"/>
          <ac:spMkLst>
            <pc:docMk/>
            <pc:sldMk cId="1366628012" sldId="281"/>
            <ac:spMk id="4" creationId="{25710FD4-ED12-4945-AF9A-22ABD4BFDD67}"/>
          </ac:spMkLst>
        </pc:spChg>
        <pc:spChg chg="mod">
          <ac:chgData name="송용우" userId="5fec0c1f-fbad-4bae-b61b-9d64b9ac64ce" providerId="ADAL" clId="{5D0CB609-D922-4322-AC4D-B410EC1896AC}" dt="2019-06-26T10:50:30.962" v="1461" actId="1076"/>
          <ac:spMkLst>
            <pc:docMk/>
            <pc:sldMk cId="1366628012" sldId="281"/>
            <ac:spMk id="6" creationId="{00000000-0000-0000-0000-000000000000}"/>
          </ac:spMkLst>
        </pc:spChg>
        <pc:spChg chg="add">
          <ac:chgData name="송용우" userId="5fec0c1f-fbad-4bae-b61b-9d64b9ac64ce" providerId="ADAL" clId="{5D0CB609-D922-4322-AC4D-B410EC1896AC}" dt="2019-06-27T08:08:41.041" v="6263"/>
          <ac:spMkLst>
            <pc:docMk/>
            <pc:sldMk cId="1366628012" sldId="281"/>
            <ac:spMk id="7" creationId="{DF79D0B8-FFCE-43FF-A759-1BD3B71CD9C9}"/>
          </ac:spMkLst>
        </pc:spChg>
        <pc:picChg chg="add mod">
          <ac:chgData name="송용우" userId="5fec0c1f-fbad-4bae-b61b-9d64b9ac64ce" providerId="ADAL" clId="{5D0CB609-D922-4322-AC4D-B410EC1896AC}" dt="2019-06-26T10:52:12.413" v="1468" actId="1076"/>
          <ac:picMkLst>
            <pc:docMk/>
            <pc:sldMk cId="1366628012" sldId="281"/>
            <ac:picMk id="5" creationId="{FBEC5920-4602-4CBA-9DDA-F560E82CE4A9}"/>
          </ac:picMkLst>
        </pc:picChg>
      </pc:sldChg>
      <pc:sldChg chg="del">
        <pc:chgData name="송용우" userId="5fec0c1f-fbad-4bae-b61b-9d64b9ac64ce" providerId="ADAL" clId="{5D0CB609-D922-4322-AC4D-B410EC1896AC}" dt="2019-06-27T05:43:18.336" v="4368" actId="2696"/>
        <pc:sldMkLst>
          <pc:docMk/>
          <pc:sldMk cId="690325862" sldId="282"/>
        </pc:sldMkLst>
      </pc:sldChg>
      <pc:sldChg chg="addSp delSp modSp add">
        <pc:chgData name="송용우" userId="5fec0c1f-fbad-4bae-b61b-9d64b9ac64ce" providerId="ADAL" clId="{5D0CB609-D922-4322-AC4D-B410EC1896AC}" dt="2019-06-27T08:57:49.649" v="8989"/>
        <pc:sldMkLst>
          <pc:docMk/>
          <pc:sldMk cId="718043481" sldId="283"/>
        </pc:sldMkLst>
        <pc:spChg chg="mod">
          <ac:chgData name="송용우" userId="5fec0c1f-fbad-4bae-b61b-9d64b9ac64ce" providerId="ADAL" clId="{5D0CB609-D922-4322-AC4D-B410EC1896AC}" dt="2019-06-27T08:57:49.649" v="8989"/>
          <ac:spMkLst>
            <pc:docMk/>
            <pc:sldMk cId="718043481" sldId="283"/>
            <ac:spMk id="4" creationId="{00000000-0000-0000-0000-000000000000}"/>
          </ac:spMkLst>
        </pc:spChg>
        <pc:spChg chg="mod">
          <ac:chgData name="송용우" userId="5fec0c1f-fbad-4bae-b61b-9d64b9ac64ce" providerId="ADAL" clId="{5D0CB609-D922-4322-AC4D-B410EC1896AC}" dt="2019-06-26T09:01:33.963" v="431" actId="20577"/>
          <ac:spMkLst>
            <pc:docMk/>
            <pc:sldMk cId="718043481" sldId="283"/>
            <ac:spMk id="7" creationId="{00000000-0000-0000-0000-000000000000}"/>
          </ac:spMkLst>
        </pc:spChg>
        <pc:spChg chg="del">
          <ac:chgData name="송용우" userId="5fec0c1f-fbad-4bae-b61b-9d64b9ac64ce" providerId="ADAL" clId="{5D0CB609-D922-4322-AC4D-B410EC1896AC}" dt="2019-06-26T08:59:29.626" v="353" actId="478"/>
          <ac:spMkLst>
            <pc:docMk/>
            <pc:sldMk cId="718043481" sldId="283"/>
            <ac:spMk id="9" creationId="{400371EB-0687-4E6E-B370-8E68108D4D0B}"/>
          </ac:spMkLst>
        </pc:spChg>
        <pc:spChg chg="del mod">
          <ac:chgData name="송용우" userId="5fec0c1f-fbad-4bae-b61b-9d64b9ac64ce" providerId="ADAL" clId="{5D0CB609-D922-4322-AC4D-B410EC1896AC}" dt="2019-06-26T08:59:28.035" v="352" actId="478"/>
          <ac:spMkLst>
            <pc:docMk/>
            <pc:sldMk cId="718043481" sldId="283"/>
            <ac:spMk id="10" creationId="{ACA8DEC6-101C-49AD-9678-4F41C87C24CB}"/>
          </ac:spMkLst>
        </pc:spChg>
        <pc:spChg chg="del">
          <ac:chgData name="송용우" userId="5fec0c1f-fbad-4bae-b61b-9d64b9ac64ce" providerId="ADAL" clId="{5D0CB609-D922-4322-AC4D-B410EC1896AC}" dt="2019-06-26T08:59:25.997" v="351" actId="478"/>
          <ac:spMkLst>
            <pc:docMk/>
            <pc:sldMk cId="718043481" sldId="283"/>
            <ac:spMk id="11" creationId="{408C3DA8-B864-4523-B6F6-26ED6288A078}"/>
          </ac:spMkLst>
        </pc:spChg>
        <pc:picChg chg="del">
          <ac:chgData name="송용우" userId="5fec0c1f-fbad-4bae-b61b-9d64b9ac64ce" providerId="ADAL" clId="{5D0CB609-D922-4322-AC4D-B410EC1896AC}" dt="2019-06-26T08:59:22.653" v="348" actId="478"/>
          <ac:picMkLst>
            <pc:docMk/>
            <pc:sldMk cId="718043481" sldId="283"/>
            <ac:picMk id="2052" creationId="{9353140A-40B4-4A77-8AC0-3AAB398644BC}"/>
          </ac:picMkLst>
        </pc:picChg>
        <pc:picChg chg="del">
          <ac:chgData name="송용우" userId="5fec0c1f-fbad-4bae-b61b-9d64b9ac64ce" providerId="ADAL" clId="{5D0CB609-D922-4322-AC4D-B410EC1896AC}" dt="2019-06-26T08:59:24.304" v="350" actId="478"/>
          <ac:picMkLst>
            <pc:docMk/>
            <pc:sldMk cId="718043481" sldId="283"/>
            <ac:picMk id="2054" creationId="{6E99A3C4-8FC0-47D3-B11C-9845D12D11A9}"/>
          </ac:picMkLst>
        </pc:picChg>
        <pc:picChg chg="add mod">
          <ac:chgData name="송용우" userId="5fec0c1f-fbad-4bae-b61b-9d64b9ac64ce" providerId="ADAL" clId="{5D0CB609-D922-4322-AC4D-B410EC1896AC}" dt="2019-06-26T08:59:42.057" v="357" actId="1076"/>
          <ac:picMkLst>
            <pc:docMk/>
            <pc:sldMk cId="718043481" sldId="283"/>
            <ac:picMk id="3074" creationId="{E6A1392A-44B6-4FAD-A47D-4A2195EEBE80}"/>
          </ac:picMkLst>
        </pc:picChg>
      </pc:sldChg>
      <pc:sldChg chg="addSp delSp modSp add">
        <pc:chgData name="송용우" userId="5fec0c1f-fbad-4bae-b61b-9d64b9ac64ce" providerId="ADAL" clId="{5D0CB609-D922-4322-AC4D-B410EC1896AC}" dt="2019-06-27T08:57:54.116" v="8998"/>
        <pc:sldMkLst>
          <pc:docMk/>
          <pc:sldMk cId="2222693813" sldId="284"/>
        </pc:sldMkLst>
        <pc:spChg chg="mod">
          <ac:chgData name="송용우" userId="5fec0c1f-fbad-4bae-b61b-9d64b9ac64ce" providerId="ADAL" clId="{5D0CB609-D922-4322-AC4D-B410EC1896AC}" dt="2019-06-27T08:57:54.116" v="8998"/>
          <ac:spMkLst>
            <pc:docMk/>
            <pc:sldMk cId="2222693813" sldId="284"/>
            <ac:spMk id="4" creationId="{00000000-0000-0000-0000-000000000000}"/>
          </ac:spMkLst>
        </pc:spChg>
        <pc:spChg chg="mod">
          <ac:chgData name="송용우" userId="5fec0c1f-fbad-4bae-b61b-9d64b9ac64ce" providerId="ADAL" clId="{5D0CB609-D922-4322-AC4D-B410EC1896AC}" dt="2019-06-26T09:03:10.168" v="509"/>
          <ac:spMkLst>
            <pc:docMk/>
            <pc:sldMk cId="2222693813" sldId="284"/>
            <ac:spMk id="7" creationId="{00000000-0000-0000-0000-000000000000}"/>
          </ac:spMkLst>
        </pc:spChg>
        <pc:picChg chg="del">
          <ac:chgData name="송용우" userId="5fec0c1f-fbad-4bae-b61b-9d64b9ac64ce" providerId="ADAL" clId="{5D0CB609-D922-4322-AC4D-B410EC1896AC}" dt="2019-06-26T09:01:59.703" v="497" actId="478"/>
          <ac:picMkLst>
            <pc:docMk/>
            <pc:sldMk cId="2222693813" sldId="284"/>
            <ac:picMk id="3074" creationId="{E6A1392A-44B6-4FAD-A47D-4A2195EEBE80}"/>
          </ac:picMkLst>
        </pc:picChg>
        <pc:picChg chg="add mod">
          <ac:chgData name="송용우" userId="5fec0c1f-fbad-4bae-b61b-9d64b9ac64ce" providerId="ADAL" clId="{5D0CB609-D922-4322-AC4D-B410EC1896AC}" dt="2019-06-26T09:03:46.640" v="516" actId="1076"/>
          <ac:picMkLst>
            <pc:docMk/>
            <pc:sldMk cId="2222693813" sldId="284"/>
            <ac:picMk id="4098" creationId="{64A53A10-7A53-443A-AD5C-2C65DA6CE9C2}"/>
          </ac:picMkLst>
        </pc:picChg>
        <pc:picChg chg="add mod">
          <ac:chgData name="송용우" userId="5fec0c1f-fbad-4bae-b61b-9d64b9ac64ce" providerId="ADAL" clId="{5D0CB609-D922-4322-AC4D-B410EC1896AC}" dt="2019-06-26T09:06:39.106" v="525" actId="1076"/>
          <ac:picMkLst>
            <pc:docMk/>
            <pc:sldMk cId="2222693813" sldId="284"/>
            <ac:picMk id="4100" creationId="{8D01B820-7079-4171-AF49-0D965344F040}"/>
          </ac:picMkLst>
        </pc:picChg>
        <pc:picChg chg="add mod">
          <ac:chgData name="송용우" userId="5fec0c1f-fbad-4bae-b61b-9d64b9ac64ce" providerId="ADAL" clId="{5D0CB609-D922-4322-AC4D-B410EC1896AC}" dt="2019-06-26T09:06:40.135" v="526" actId="1076"/>
          <ac:picMkLst>
            <pc:docMk/>
            <pc:sldMk cId="2222693813" sldId="284"/>
            <ac:picMk id="4102" creationId="{1AC23410-B259-4477-BA32-386E7261ABB7}"/>
          </ac:picMkLst>
        </pc:picChg>
        <pc:picChg chg="add mod">
          <ac:chgData name="송용우" userId="5fec0c1f-fbad-4bae-b61b-9d64b9ac64ce" providerId="ADAL" clId="{5D0CB609-D922-4322-AC4D-B410EC1896AC}" dt="2019-06-26T09:06:43.431" v="528" actId="1076"/>
          <ac:picMkLst>
            <pc:docMk/>
            <pc:sldMk cId="2222693813" sldId="284"/>
            <ac:picMk id="4104" creationId="{AC6D68F4-233F-496B-A9EA-80FD8E990FC6}"/>
          </ac:picMkLst>
        </pc:picChg>
        <pc:picChg chg="add mod">
          <ac:chgData name="송용우" userId="5fec0c1f-fbad-4bae-b61b-9d64b9ac64ce" providerId="ADAL" clId="{5D0CB609-D922-4322-AC4D-B410EC1896AC}" dt="2019-06-26T09:06:41.923" v="527" actId="1076"/>
          <ac:picMkLst>
            <pc:docMk/>
            <pc:sldMk cId="2222693813" sldId="284"/>
            <ac:picMk id="4106" creationId="{7041F310-7BFC-4E43-B5EF-08E229C2EC05}"/>
          </ac:picMkLst>
        </pc:picChg>
      </pc:sldChg>
      <pc:sldChg chg="addSp delSp modSp add">
        <pc:chgData name="송용우" userId="5fec0c1f-fbad-4bae-b61b-9d64b9ac64ce" providerId="ADAL" clId="{5D0CB609-D922-4322-AC4D-B410EC1896AC}" dt="2019-06-26T10:14:45.409" v="1007" actId="1076"/>
        <pc:sldMkLst>
          <pc:docMk/>
          <pc:sldMk cId="3579507369" sldId="285"/>
        </pc:sldMkLst>
        <pc:spChg chg="mod">
          <ac:chgData name="송용우" userId="5fec0c1f-fbad-4bae-b61b-9d64b9ac64ce" providerId="ADAL" clId="{5D0CB609-D922-4322-AC4D-B410EC1896AC}" dt="2019-06-26T10:14:07.496" v="994" actId="403"/>
          <ac:spMkLst>
            <pc:docMk/>
            <pc:sldMk cId="3579507369" sldId="285"/>
            <ac:spMk id="13" creationId="{00000000-0000-0000-0000-000000000000}"/>
          </ac:spMkLst>
        </pc:spChg>
        <pc:spChg chg="mod">
          <ac:chgData name="송용우" userId="5fec0c1f-fbad-4bae-b61b-9d64b9ac64ce" providerId="ADAL" clId="{5D0CB609-D922-4322-AC4D-B410EC1896AC}" dt="2019-06-26T10:14:23.903" v="1001" actId="3062"/>
          <ac:spMkLst>
            <pc:docMk/>
            <pc:sldMk cId="3579507369" sldId="285"/>
            <ac:spMk id="14" creationId="{00000000-0000-0000-0000-000000000000}"/>
          </ac:spMkLst>
        </pc:spChg>
        <pc:spChg chg="mod">
          <ac:chgData name="송용우" userId="5fec0c1f-fbad-4bae-b61b-9d64b9ac64ce" providerId="ADAL" clId="{5D0CB609-D922-4322-AC4D-B410EC1896AC}" dt="2019-06-26T10:14:39.906" v="1004" actId="1076"/>
          <ac:spMkLst>
            <pc:docMk/>
            <pc:sldMk cId="3579507369" sldId="285"/>
            <ac:spMk id="15" creationId="{00000000-0000-0000-0000-000000000000}"/>
          </ac:spMkLst>
        </pc:spChg>
        <pc:spChg chg="mod">
          <ac:chgData name="송용우" userId="5fec0c1f-fbad-4bae-b61b-9d64b9ac64ce" providerId="ADAL" clId="{5D0CB609-D922-4322-AC4D-B410EC1896AC}" dt="2019-06-26T10:14:45.409" v="1007" actId="1076"/>
          <ac:spMkLst>
            <pc:docMk/>
            <pc:sldMk cId="3579507369" sldId="285"/>
            <ac:spMk id="16" creationId="{00000000-0000-0000-0000-000000000000}"/>
          </ac:spMkLst>
        </pc:spChg>
        <pc:spChg chg="add">
          <ac:chgData name="송용우" userId="5fec0c1f-fbad-4bae-b61b-9d64b9ac64ce" providerId="ADAL" clId="{5D0CB609-D922-4322-AC4D-B410EC1896AC}" dt="2019-06-26T10:03:51.623" v="780"/>
          <ac:spMkLst>
            <pc:docMk/>
            <pc:sldMk cId="3579507369" sldId="285"/>
            <ac:spMk id="23" creationId="{60138900-1B8A-4490-823E-CBED9478516B}"/>
          </ac:spMkLst>
        </pc:spChg>
        <pc:spChg chg="add">
          <ac:chgData name="송용우" userId="5fec0c1f-fbad-4bae-b61b-9d64b9ac64ce" providerId="ADAL" clId="{5D0CB609-D922-4322-AC4D-B410EC1896AC}" dt="2019-06-26T10:03:51.623" v="780"/>
          <ac:spMkLst>
            <pc:docMk/>
            <pc:sldMk cId="3579507369" sldId="285"/>
            <ac:spMk id="24" creationId="{8FC6BD13-6420-437D-9924-509101AF5BE4}"/>
          </ac:spMkLst>
        </pc:spChg>
        <pc:spChg chg="add">
          <ac:chgData name="송용우" userId="5fec0c1f-fbad-4bae-b61b-9d64b9ac64ce" providerId="ADAL" clId="{5D0CB609-D922-4322-AC4D-B410EC1896AC}" dt="2019-06-26T10:03:51.623" v="780"/>
          <ac:spMkLst>
            <pc:docMk/>
            <pc:sldMk cId="3579507369" sldId="285"/>
            <ac:spMk id="25" creationId="{67817890-4AE0-43AE-B922-4BA72B852892}"/>
          </ac:spMkLst>
        </pc:spChg>
        <pc:spChg chg="del">
          <ac:chgData name="송용우" userId="5fec0c1f-fbad-4bae-b61b-9d64b9ac64ce" providerId="ADAL" clId="{5D0CB609-D922-4322-AC4D-B410EC1896AC}" dt="2019-06-26T09:57:02.940" v="649" actId="478"/>
          <ac:spMkLst>
            <pc:docMk/>
            <pc:sldMk cId="3579507369" sldId="285"/>
            <ac:spMk id="27" creationId="{00000000-0000-0000-0000-000000000000}"/>
          </ac:spMkLst>
        </pc:spChg>
        <pc:spChg chg="del">
          <ac:chgData name="송용우" userId="5fec0c1f-fbad-4bae-b61b-9d64b9ac64ce" providerId="ADAL" clId="{5D0CB609-D922-4322-AC4D-B410EC1896AC}" dt="2019-06-26T09:57:04.547" v="650" actId="478"/>
          <ac:spMkLst>
            <pc:docMk/>
            <pc:sldMk cId="3579507369" sldId="285"/>
            <ac:spMk id="28" creationId="{00000000-0000-0000-0000-000000000000}"/>
          </ac:spMkLst>
        </pc:spChg>
        <pc:cxnChg chg="del">
          <ac:chgData name="송용우" userId="5fec0c1f-fbad-4bae-b61b-9d64b9ac64ce" providerId="ADAL" clId="{5D0CB609-D922-4322-AC4D-B410EC1896AC}" dt="2019-06-26T09:56:59.347" v="646" actId="478"/>
          <ac:cxnSpMkLst>
            <pc:docMk/>
            <pc:sldMk cId="3579507369" sldId="285"/>
            <ac:cxnSpMk id="3" creationId="{00000000-0000-0000-0000-000000000000}"/>
          </ac:cxnSpMkLst>
        </pc:cxnChg>
        <pc:cxnChg chg="del">
          <ac:chgData name="송용우" userId="5fec0c1f-fbad-4bae-b61b-9d64b9ac64ce" providerId="ADAL" clId="{5D0CB609-D922-4322-AC4D-B410EC1896AC}" dt="2019-06-26T09:57:00.626" v="647" actId="478"/>
          <ac:cxnSpMkLst>
            <pc:docMk/>
            <pc:sldMk cId="3579507369" sldId="285"/>
            <ac:cxnSpMk id="18" creationId="{00000000-0000-0000-0000-000000000000}"/>
          </ac:cxnSpMkLst>
        </pc:cxnChg>
        <pc:cxnChg chg="del">
          <ac:chgData name="송용우" userId="5fec0c1f-fbad-4bae-b61b-9d64b9ac64ce" providerId="ADAL" clId="{5D0CB609-D922-4322-AC4D-B410EC1896AC}" dt="2019-06-26T09:56:58.249" v="645" actId="478"/>
          <ac:cxnSpMkLst>
            <pc:docMk/>
            <pc:sldMk cId="3579507369" sldId="285"/>
            <ac:cxnSpMk id="19" creationId="{00000000-0000-0000-0000-000000000000}"/>
          </ac:cxnSpMkLst>
        </pc:cxnChg>
        <pc:cxnChg chg="del">
          <ac:chgData name="송용우" userId="5fec0c1f-fbad-4bae-b61b-9d64b9ac64ce" providerId="ADAL" clId="{5D0CB609-D922-4322-AC4D-B410EC1896AC}" dt="2019-06-26T09:57:01.546" v="648" actId="478"/>
          <ac:cxnSpMkLst>
            <pc:docMk/>
            <pc:sldMk cId="3579507369" sldId="285"/>
            <ac:cxnSpMk id="20" creationId="{00000000-0000-0000-0000-000000000000}"/>
          </ac:cxnSpMkLst>
        </pc:cxnChg>
        <pc:cxnChg chg="del">
          <ac:chgData name="송용우" userId="5fec0c1f-fbad-4bae-b61b-9d64b9ac64ce" providerId="ADAL" clId="{5D0CB609-D922-4322-AC4D-B410EC1896AC}" dt="2019-06-26T09:57:05.457" v="651" actId="478"/>
          <ac:cxnSpMkLst>
            <pc:docMk/>
            <pc:sldMk cId="3579507369" sldId="285"/>
            <ac:cxnSpMk id="26" creationId="{00000000-0000-0000-0000-000000000000}"/>
          </ac:cxnSpMkLst>
        </pc:cxnChg>
      </pc:sldChg>
      <pc:sldChg chg="addSp delSp modSp add">
        <pc:chgData name="송용우" userId="5fec0c1f-fbad-4bae-b61b-9d64b9ac64ce" providerId="ADAL" clId="{5D0CB609-D922-4322-AC4D-B410EC1896AC}" dt="2019-06-27T10:05:01.440" v="9653" actId="478"/>
        <pc:sldMkLst>
          <pc:docMk/>
          <pc:sldMk cId="723184811" sldId="286"/>
        </pc:sldMkLst>
        <pc:spChg chg="del mod">
          <ac:chgData name="송용우" userId="5fec0c1f-fbad-4bae-b61b-9d64b9ac64ce" providerId="ADAL" clId="{5D0CB609-D922-4322-AC4D-B410EC1896AC}" dt="2019-06-26T10:15:12.908" v="1009" actId="478"/>
          <ac:spMkLst>
            <pc:docMk/>
            <pc:sldMk cId="723184811" sldId="286"/>
            <ac:spMk id="13" creationId="{00000000-0000-0000-0000-000000000000}"/>
          </ac:spMkLst>
        </pc:spChg>
        <pc:spChg chg="del">
          <ac:chgData name="송용우" userId="5fec0c1f-fbad-4bae-b61b-9d64b9ac64ce" providerId="ADAL" clId="{5D0CB609-D922-4322-AC4D-B410EC1896AC}" dt="2019-06-26T10:15:14.307" v="1010" actId="478"/>
          <ac:spMkLst>
            <pc:docMk/>
            <pc:sldMk cId="723184811" sldId="286"/>
            <ac:spMk id="14" creationId="{00000000-0000-0000-0000-000000000000}"/>
          </ac:spMkLst>
        </pc:spChg>
        <pc:spChg chg="del">
          <ac:chgData name="송용우" userId="5fec0c1f-fbad-4bae-b61b-9d64b9ac64ce" providerId="ADAL" clId="{5D0CB609-D922-4322-AC4D-B410EC1896AC}" dt="2019-06-26T10:15:15.604" v="1011" actId="478"/>
          <ac:spMkLst>
            <pc:docMk/>
            <pc:sldMk cId="723184811" sldId="286"/>
            <ac:spMk id="15" creationId="{00000000-0000-0000-0000-000000000000}"/>
          </ac:spMkLst>
        </pc:spChg>
        <pc:spChg chg="del">
          <ac:chgData name="송용우" userId="5fec0c1f-fbad-4bae-b61b-9d64b9ac64ce" providerId="ADAL" clId="{5D0CB609-D922-4322-AC4D-B410EC1896AC}" dt="2019-06-26T10:15:17.108" v="1012" actId="478"/>
          <ac:spMkLst>
            <pc:docMk/>
            <pc:sldMk cId="723184811" sldId="286"/>
            <ac:spMk id="16" creationId="{00000000-0000-0000-0000-000000000000}"/>
          </ac:spMkLst>
        </pc:spChg>
        <pc:spChg chg="add">
          <ac:chgData name="송용우" userId="5fec0c1f-fbad-4bae-b61b-9d64b9ac64ce" providerId="ADAL" clId="{5D0CB609-D922-4322-AC4D-B410EC1896AC}" dt="2019-06-26T10:03:53.839" v="781"/>
          <ac:spMkLst>
            <pc:docMk/>
            <pc:sldMk cId="723184811" sldId="286"/>
            <ac:spMk id="23" creationId="{51A4B28A-70D1-4477-B088-23236083BD39}"/>
          </ac:spMkLst>
        </pc:spChg>
        <pc:spChg chg="add">
          <ac:chgData name="송용우" userId="5fec0c1f-fbad-4bae-b61b-9d64b9ac64ce" providerId="ADAL" clId="{5D0CB609-D922-4322-AC4D-B410EC1896AC}" dt="2019-06-26T10:03:53.839" v="781"/>
          <ac:spMkLst>
            <pc:docMk/>
            <pc:sldMk cId="723184811" sldId="286"/>
            <ac:spMk id="24" creationId="{E97740AB-43EA-4497-A506-013CC59C8CF5}"/>
          </ac:spMkLst>
        </pc:spChg>
        <pc:spChg chg="add">
          <ac:chgData name="송용우" userId="5fec0c1f-fbad-4bae-b61b-9d64b9ac64ce" providerId="ADAL" clId="{5D0CB609-D922-4322-AC4D-B410EC1896AC}" dt="2019-06-26T10:03:53.839" v="781"/>
          <ac:spMkLst>
            <pc:docMk/>
            <pc:sldMk cId="723184811" sldId="286"/>
            <ac:spMk id="25" creationId="{82F70767-921C-4BC9-9279-012BE59EF272}"/>
          </ac:spMkLst>
        </pc:spChg>
        <pc:spChg chg="mod">
          <ac:chgData name="송용우" userId="5fec0c1f-fbad-4bae-b61b-9d64b9ac64ce" providerId="ADAL" clId="{5D0CB609-D922-4322-AC4D-B410EC1896AC}" dt="2019-06-27T08:01:36.953" v="5656" actId="2711"/>
          <ac:spMkLst>
            <pc:docMk/>
            <pc:sldMk cId="723184811" sldId="286"/>
            <ac:spMk id="27" creationId="{00000000-0000-0000-0000-000000000000}"/>
          </ac:spMkLst>
        </pc:spChg>
        <pc:spChg chg="add">
          <ac:chgData name="송용우" userId="5fec0c1f-fbad-4bae-b61b-9d64b9ac64ce" providerId="ADAL" clId="{5D0CB609-D922-4322-AC4D-B410EC1896AC}" dt="2019-06-26T10:15:18.217" v="1013"/>
          <ac:spMkLst>
            <pc:docMk/>
            <pc:sldMk cId="723184811" sldId="286"/>
            <ac:spMk id="31" creationId="{D6C879C3-3800-4C74-BE39-8C35B96C84DB}"/>
          </ac:spMkLst>
        </pc:spChg>
        <pc:spChg chg="add">
          <ac:chgData name="송용우" userId="5fec0c1f-fbad-4bae-b61b-9d64b9ac64ce" providerId="ADAL" clId="{5D0CB609-D922-4322-AC4D-B410EC1896AC}" dt="2019-06-26T10:15:18.217" v="1013"/>
          <ac:spMkLst>
            <pc:docMk/>
            <pc:sldMk cId="723184811" sldId="286"/>
            <ac:spMk id="32" creationId="{AF2FAAB7-8E65-419B-BD00-79C4E936DDA1}"/>
          </ac:spMkLst>
        </pc:spChg>
        <pc:spChg chg="add">
          <ac:chgData name="송용우" userId="5fec0c1f-fbad-4bae-b61b-9d64b9ac64ce" providerId="ADAL" clId="{5D0CB609-D922-4322-AC4D-B410EC1896AC}" dt="2019-06-26T10:15:18.217" v="1013"/>
          <ac:spMkLst>
            <pc:docMk/>
            <pc:sldMk cId="723184811" sldId="286"/>
            <ac:spMk id="33" creationId="{3AF22A86-C76F-4471-954C-749F07D68B87}"/>
          </ac:spMkLst>
        </pc:spChg>
        <pc:spChg chg="add">
          <ac:chgData name="송용우" userId="5fec0c1f-fbad-4bae-b61b-9d64b9ac64ce" providerId="ADAL" clId="{5D0CB609-D922-4322-AC4D-B410EC1896AC}" dt="2019-06-26T10:15:18.217" v="1013"/>
          <ac:spMkLst>
            <pc:docMk/>
            <pc:sldMk cId="723184811" sldId="286"/>
            <ac:spMk id="34" creationId="{D3FEFE92-DD9A-4A93-9A5E-AF65CFC191E2}"/>
          </ac:spMkLst>
        </pc:spChg>
        <pc:spChg chg="add del">
          <ac:chgData name="송용우" userId="5fec0c1f-fbad-4bae-b61b-9d64b9ac64ce" providerId="ADAL" clId="{5D0CB609-D922-4322-AC4D-B410EC1896AC}" dt="2019-06-27T10:05:01.440" v="9653" actId="478"/>
          <ac:spMkLst>
            <pc:docMk/>
            <pc:sldMk cId="723184811" sldId="286"/>
            <ac:spMk id="35" creationId="{692A8E0C-53C4-4F55-803E-F43D834813B9}"/>
          </ac:spMkLst>
        </pc:spChg>
        <pc:cxnChg chg="mod">
          <ac:chgData name="송용우" userId="5fec0c1f-fbad-4bae-b61b-9d64b9ac64ce" providerId="ADAL" clId="{5D0CB609-D922-4322-AC4D-B410EC1896AC}" dt="2019-06-26T10:15:22.538" v="1014" actId="1076"/>
          <ac:cxnSpMkLst>
            <pc:docMk/>
            <pc:sldMk cId="723184811" sldId="286"/>
            <ac:cxnSpMk id="26" creationId="{00000000-0000-0000-0000-000000000000}"/>
          </ac:cxnSpMkLst>
        </pc:cxnChg>
      </pc:sldChg>
      <pc:sldChg chg="addSp delSp modSp add">
        <pc:chgData name="송용우" userId="5fec0c1f-fbad-4bae-b61b-9d64b9ac64ce" providerId="ADAL" clId="{5D0CB609-D922-4322-AC4D-B410EC1896AC}" dt="2019-06-27T08:08:13.342" v="6259"/>
        <pc:sldMkLst>
          <pc:docMk/>
          <pc:sldMk cId="3541056721" sldId="287"/>
        </pc:sldMkLst>
        <pc:spChg chg="mod">
          <ac:chgData name="송용우" userId="5fec0c1f-fbad-4bae-b61b-9d64b9ac64ce" providerId="ADAL" clId="{5D0CB609-D922-4322-AC4D-B410EC1896AC}" dt="2019-06-26T09:57:54.421" v="655" actId="20577"/>
          <ac:spMkLst>
            <pc:docMk/>
            <pc:sldMk cId="3541056721" sldId="287"/>
            <ac:spMk id="4" creationId="{00000000-0000-0000-0000-000000000000}"/>
          </ac:spMkLst>
        </pc:spChg>
        <pc:spChg chg="add">
          <ac:chgData name="송용우" userId="5fec0c1f-fbad-4bae-b61b-9d64b9ac64ce" providerId="ADAL" clId="{5D0CB609-D922-4322-AC4D-B410EC1896AC}" dt="2019-06-27T08:08:13.342" v="6259"/>
          <ac:spMkLst>
            <pc:docMk/>
            <pc:sldMk cId="3541056721" sldId="287"/>
            <ac:spMk id="6" creationId="{67A32BBB-CCCE-4D12-9FE7-A2D0F59FE749}"/>
          </ac:spMkLst>
        </pc:spChg>
        <pc:spChg chg="mod">
          <ac:chgData name="송용우" userId="5fec0c1f-fbad-4bae-b61b-9d64b9ac64ce" providerId="ADAL" clId="{5D0CB609-D922-4322-AC4D-B410EC1896AC}" dt="2019-06-26T10:02:36.382" v="772" actId="403"/>
          <ac:spMkLst>
            <pc:docMk/>
            <pc:sldMk cId="3541056721" sldId="287"/>
            <ac:spMk id="7" creationId="{00000000-0000-0000-0000-000000000000}"/>
          </ac:spMkLst>
        </pc:spChg>
        <pc:picChg chg="del">
          <ac:chgData name="송용우" userId="5fec0c1f-fbad-4bae-b61b-9d64b9ac64ce" providerId="ADAL" clId="{5D0CB609-D922-4322-AC4D-B410EC1896AC}" dt="2019-06-26T09:57:58.849" v="659" actId="478"/>
          <ac:picMkLst>
            <pc:docMk/>
            <pc:sldMk cId="3541056721" sldId="287"/>
            <ac:picMk id="4098" creationId="{64A53A10-7A53-443A-AD5C-2C65DA6CE9C2}"/>
          </ac:picMkLst>
        </pc:picChg>
        <pc:picChg chg="del">
          <ac:chgData name="송용우" userId="5fec0c1f-fbad-4bae-b61b-9d64b9ac64ce" providerId="ADAL" clId="{5D0CB609-D922-4322-AC4D-B410EC1896AC}" dt="2019-06-26T09:57:59.210" v="660" actId="478"/>
          <ac:picMkLst>
            <pc:docMk/>
            <pc:sldMk cId="3541056721" sldId="287"/>
            <ac:picMk id="4100" creationId="{8D01B820-7079-4171-AF49-0D965344F040}"/>
          </ac:picMkLst>
        </pc:picChg>
        <pc:picChg chg="del">
          <ac:chgData name="송용우" userId="5fec0c1f-fbad-4bae-b61b-9d64b9ac64ce" providerId="ADAL" clId="{5D0CB609-D922-4322-AC4D-B410EC1896AC}" dt="2019-06-26T09:57:56.779" v="656" actId="478"/>
          <ac:picMkLst>
            <pc:docMk/>
            <pc:sldMk cId="3541056721" sldId="287"/>
            <ac:picMk id="4102" creationId="{1AC23410-B259-4477-BA32-386E7261ABB7}"/>
          </ac:picMkLst>
        </pc:picChg>
        <pc:picChg chg="del">
          <ac:chgData name="송용우" userId="5fec0c1f-fbad-4bae-b61b-9d64b9ac64ce" providerId="ADAL" clId="{5D0CB609-D922-4322-AC4D-B410EC1896AC}" dt="2019-06-26T09:57:57.809" v="658" actId="478"/>
          <ac:picMkLst>
            <pc:docMk/>
            <pc:sldMk cId="3541056721" sldId="287"/>
            <ac:picMk id="4104" creationId="{AC6D68F4-233F-496B-A9EA-80FD8E990FC6}"/>
          </ac:picMkLst>
        </pc:picChg>
        <pc:picChg chg="del">
          <ac:chgData name="송용우" userId="5fec0c1f-fbad-4bae-b61b-9d64b9ac64ce" providerId="ADAL" clId="{5D0CB609-D922-4322-AC4D-B410EC1896AC}" dt="2019-06-26T09:57:57.269" v="657" actId="478"/>
          <ac:picMkLst>
            <pc:docMk/>
            <pc:sldMk cId="3541056721" sldId="287"/>
            <ac:picMk id="4106" creationId="{7041F310-7BFC-4E43-B5EF-08E229C2EC05}"/>
          </ac:picMkLst>
        </pc:picChg>
      </pc:sldChg>
      <pc:sldChg chg="addSp delSp modSp add">
        <pc:chgData name="송용우" userId="5fec0c1f-fbad-4bae-b61b-9d64b9ac64ce" providerId="ADAL" clId="{5D0CB609-D922-4322-AC4D-B410EC1896AC}" dt="2019-06-27T10:04:44.903" v="9652"/>
        <pc:sldMkLst>
          <pc:docMk/>
          <pc:sldMk cId="1401376941" sldId="288"/>
        </pc:sldMkLst>
        <pc:spChg chg="del">
          <ac:chgData name="송용우" userId="5fec0c1f-fbad-4bae-b61b-9d64b9ac64ce" providerId="ADAL" clId="{5D0CB609-D922-4322-AC4D-B410EC1896AC}" dt="2019-06-26T10:07:55.381" v="820" actId="478"/>
          <ac:spMkLst>
            <pc:docMk/>
            <pc:sldMk cId="1401376941" sldId="288"/>
            <ac:spMk id="2" creationId="{2765FC9C-A0B7-4FD1-BA53-0A2EEB778537}"/>
          </ac:spMkLst>
        </pc:spChg>
        <pc:spChg chg="add mod">
          <ac:chgData name="송용우" userId="5fec0c1f-fbad-4bae-b61b-9d64b9ac64ce" providerId="ADAL" clId="{5D0CB609-D922-4322-AC4D-B410EC1896AC}" dt="2019-06-27T08:06:09.858" v="5988" actId="1076"/>
          <ac:spMkLst>
            <pc:docMk/>
            <pc:sldMk cId="1401376941" sldId="288"/>
            <ac:spMk id="2" creationId="{BFF8A1A0-3901-4737-8338-063561DDA776}"/>
          </ac:spMkLst>
        </pc:spChg>
        <pc:spChg chg="del">
          <ac:chgData name="송용우" userId="5fec0c1f-fbad-4bae-b61b-9d64b9ac64ce" providerId="ADAL" clId="{5D0CB609-D922-4322-AC4D-B410EC1896AC}" dt="2019-06-26T10:07:54.702" v="819" actId="478"/>
          <ac:spMkLst>
            <pc:docMk/>
            <pc:sldMk cId="1401376941" sldId="288"/>
            <ac:spMk id="3" creationId="{D5582152-CE7B-40BD-B2BA-809C711AED36}"/>
          </ac:spMkLst>
        </pc:spChg>
        <pc:spChg chg="add mod">
          <ac:chgData name="송용우" userId="5fec0c1f-fbad-4bae-b61b-9d64b9ac64ce" providerId="ADAL" clId="{5D0CB609-D922-4322-AC4D-B410EC1896AC}" dt="2019-06-27T08:03:54.714" v="5807" actId="2711"/>
          <ac:spMkLst>
            <pc:docMk/>
            <pc:sldMk cId="1401376941" sldId="288"/>
            <ac:spMk id="3" creationId="{FE7DA12E-86CC-4E06-B3F7-1A0B104F9091}"/>
          </ac:spMkLst>
        </pc:spChg>
        <pc:spChg chg="add mod">
          <ac:chgData name="송용우" userId="5fec0c1f-fbad-4bae-b61b-9d64b9ac64ce" providerId="ADAL" clId="{5D0CB609-D922-4322-AC4D-B410EC1896AC}" dt="2019-06-26T10:08:02.812" v="855"/>
          <ac:spMkLst>
            <pc:docMk/>
            <pc:sldMk cId="1401376941" sldId="288"/>
            <ac:spMk id="4" creationId="{21804438-1096-4CED-90A7-EECF145BAE2E}"/>
          </ac:spMkLst>
        </pc:spChg>
        <pc:spChg chg="add">
          <ac:chgData name="송용우" userId="5fec0c1f-fbad-4bae-b61b-9d64b9ac64ce" providerId="ADAL" clId="{5D0CB609-D922-4322-AC4D-B410EC1896AC}" dt="2019-06-26T10:07:52.416" v="818"/>
          <ac:spMkLst>
            <pc:docMk/>
            <pc:sldMk cId="1401376941" sldId="288"/>
            <ac:spMk id="5" creationId="{5DE76C50-DD96-4928-AF20-D7FC4C9F1083}"/>
          </ac:spMkLst>
        </pc:spChg>
        <pc:spChg chg="add mod">
          <ac:chgData name="송용우" userId="5fec0c1f-fbad-4bae-b61b-9d64b9ac64ce" providerId="ADAL" clId="{5D0CB609-D922-4322-AC4D-B410EC1896AC}" dt="2019-06-27T08:00:35.521" v="5649" actId="1076"/>
          <ac:spMkLst>
            <pc:docMk/>
            <pc:sldMk cId="1401376941" sldId="288"/>
            <ac:spMk id="6" creationId="{1F781360-D8CB-4B20-A96C-0F8E94300DD8}"/>
          </ac:spMkLst>
        </pc:spChg>
        <pc:spChg chg="add mod">
          <ac:chgData name="송용우" userId="5fec0c1f-fbad-4bae-b61b-9d64b9ac64ce" providerId="ADAL" clId="{5D0CB609-D922-4322-AC4D-B410EC1896AC}" dt="2019-06-27T08:00:35.521" v="5649" actId="1076"/>
          <ac:spMkLst>
            <pc:docMk/>
            <pc:sldMk cId="1401376941" sldId="288"/>
            <ac:spMk id="7" creationId="{4CC5A9CC-B0CD-4A8A-A594-76B4E84D619F}"/>
          </ac:spMkLst>
        </pc:spChg>
        <pc:spChg chg="add mod">
          <ac:chgData name="송용우" userId="5fec0c1f-fbad-4bae-b61b-9d64b9ac64ce" providerId="ADAL" clId="{5D0CB609-D922-4322-AC4D-B410EC1896AC}" dt="2019-06-27T08:00:38.610" v="5650" actId="1076"/>
          <ac:spMkLst>
            <pc:docMk/>
            <pc:sldMk cId="1401376941" sldId="288"/>
            <ac:spMk id="8" creationId="{F5CF0DB3-AB06-453D-95D6-171DC0009FE3}"/>
          </ac:spMkLst>
        </pc:spChg>
        <pc:spChg chg="add mod">
          <ac:chgData name="송용우" userId="5fec0c1f-fbad-4bae-b61b-9d64b9ac64ce" providerId="ADAL" clId="{5D0CB609-D922-4322-AC4D-B410EC1896AC}" dt="2019-06-27T08:00:38.610" v="5650" actId="1076"/>
          <ac:spMkLst>
            <pc:docMk/>
            <pc:sldMk cId="1401376941" sldId="288"/>
            <ac:spMk id="9" creationId="{93523012-C9B1-4611-94AC-D32A73A630C9}"/>
          </ac:spMkLst>
        </pc:spChg>
        <pc:spChg chg="add mod">
          <ac:chgData name="송용우" userId="5fec0c1f-fbad-4bae-b61b-9d64b9ac64ce" providerId="ADAL" clId="{5D0CB609-D922-4322-AC4D-B410EC1896AC}" dt="2019-06-27T08:00:41.361" v="5651" actId="1076"/>
          <ac:spMkLst>
            <pc:docMk/>
            <pc:sldMk cId="1401376941" sldId="288"/>
            <ac:spMk id="10" creationId="{50AA8563-1EC5-4C71-9C13-1A0F43F2CB30}"/>
          </ac:spMkLst>
        </pc:spChg>
        <pc:spChg chg="add mod">
          <ac:chgData name="송용우" userId="5fec0c1f-fbad-4bae-b61b-9d64b9ac64ce" providerId="ADAL" clId="{5D0CB609-D922-4322-AC4D-B410EC1896AC}" dt="2019-06-27T08:00:41.361" v="5651" actId="1076"/>
          <ac:spMkLst>
            <pc:docMk/>
            <pc:sldMk cId="1401376941" sldId="288"/>
            <ac:spMk id="11" creationId="{7FBC5CA1-44F1-4832-8469-6F4B60BEA9F9}"/>
          </ac:spMkLst>
        </pc:spChg>
        <pc:spChg chg="add mod">
          <ac:chgData name="송용우" userId="5fec0c1f-fbad-4bae-b61b-9d64b9ac64ce" providerId="ADAL" clId="{5D0CB609-D922-4322-AC4D-B410EC1896AC}" dt="2019-06-27T10:04:44.903" v="9652"/>
          <ac:spMkLst>
            <pc:docMk/>
            <pc:sldMk cId="1401376941" sldId="288"/>
            <ac:spMk id="14" creationId="{0A802650-B462-4C32-BFDC-4BDC182B884C}"/>
          </ac:spMkLst>
        </pc:spChg>
        <pc:spChg chg="add mod">
          <ac:chgData name="송용우" userId="5fec0c1f-fbad-4bae-b61b-9d64b9ac64ce" providerId="ADAL" clId="{5D0CB609-D922-4322-AC4D-B410EC1896AC}" dt="2019-06-27T08:57:16.611" v="8971"/>
          <ac:spMkLst>
            <pc:docMk/>
            <pc:sldMk cId="1401376941" sldId="288"/>
            <ac:spMk id="15" creationId="{48D870D8-9C1A-4DA2-90D6-5C81FB1AF67F}"/>
          </ac:spMkLst>
        </pc:spChg>
        <pc:spChg chg="add mod">
          <ac:chgData name="송용우" userId="5fec0c1f-fbad-4bae-b61b-9d64b9ac64ce" providerId="ADAL" clId="{5D0CB609-D922-4322-AC4D-B410EC1896AC}" dt="2019-06-27T08:07:53.791" v="6258" actId="1076"/>
          <ac:spMkLst>
            <pc:docMk/>
            <pc:sldMk cId="1401376941" sldId="288"/>
            <ac:spMk id="16" creationId="{BC5F8176-A839-492C-A074-592F04D65FF6}"/>
          </ac:spMkLst>
        </pc:spChg>
        <pc:picChg chg="add mod">
          <ac:chgData name="송용우" userId="5fec0c1f-fbad-4bae-b61b-9d64b9ac64ce" providerId="ADAL" clId="{5D0CB609-D922-4322-AC4D-B410EC1896AC}" dt="2019-06-26T10:11:29.510" v="984" actId="1076"/>
          <ac:picMkLst>
            <pc:docMk/>
            <pc:sldMk cId="1401376941" sldId="288"/>
            <ac:picMk id="12" creationId="{2497722C-CE08-42B5-B032-0715B3F3E9C5}"/>
          </ac:picMkLst>
        </pc:picChg>
        <pc:picChg chg="add del mod">
          <ac:chgData name="송용우" userId="5fec0c1f-fbad-4bae-b61b-9d64b9ac64ce" providerId="ADAL" clId="{5D0CB609-D922-4322-AC4D-B410EC1896AC}" dt="2019-06-27T07:59:48.713" v="5635" actId="478"/>
          <ac:picMkLst>
            <pc:docMk/>
            <pc:sldMk cId="1401376941" sldId="288"/>
            <ac:picMk id="13" creationId="{ADCCD9B1-24D6-4068-8899-019FB22C8941}"/>
          </ac:picMkLst>
        </pc:picChg>
      </pc:sldChg>
      <pc:sldChg chg="addSp delSp modSp add del">
        <pc:chgData name="송용우" userId="5fec0c1f-fbad-4bae-b61b-9d64b9ac64ce" providerId="ADAL" clId="{5D0CB609-D922-4322-AC4D-B410EC1896AC}" dt="2019-06-26T10:06:02.398" v="816" actId="2696"/>
        <pc:sldMkLst>
          <pc:docMk/>
          <pc:sldMk cId="3671688912" sldId="288"/>
        </pc:sldMkLst>
        <pc:spChg chg="del mod">
          <ac:chgData name="송용우" userId="5fec0c1f-fbad-4bae-b61b-9d64b9ac64ce" providerId="ADAL" clId="{5D0CB609-D922-4322-AC4D-B410EC1896AC}" dt="2019-06-26T10:05:42.590" v="811"/>
          <ac:spMkLst>
            <pc:docMk/>
            <pc:sldMk cId="3671688912" sldId="288"/>
            <ac:spMk id="29" creationId="{00000000-0000-0000-0000-000000000000}"/>
          </ac:spMkLst>
        </pc:spChg>
        <pc:spChg chg="del mod">
          <ac:chgData name="송용우" userId="5fec0c1f-fbad-4bae-b61b-9d64b9ac64ce" providerId="ADAL" clId="{5D0CB609-D922-4322-AC4D-B410EC1896AC}" dt="2019-06-26T10:05:42.590" v="811"/>
          <ac:spMkLst>
            <pc:docMk/>
            <pc:sldMk cId="3671688912" sldId="288"/>
            <ac:spMk id="30" creationId="{00000000-0000-0000-0000-000000000000}"/>
          </ac:spMkLst>
        </pc:spChg>
        <pc:picChg chg="add del">
          <ac:chgData name="송용우" userId="5fec0c1f-fbad-4bae-b61b-9d64b9ac64ce" providerId="ADAL" clId="{5D0CB609-D922-4322-AC4D-B410EC1896AC}" dt="2019-06-26T10:05:38.459" v="809" actId="478"/>
          <ac:picMkLst>
            <pc:docMk/>
            <pc:sldMk cId="3671688912" sldId="288"/>
            <ac:picMk id="1026" creationId="{00000000-0000-0000-0000-000000000000}"/>
          </ac:picMkLst>
        </pc:picChg>
        <pc:picChg chg="add del mod">
          <ac:chgData name="송용우" userId="5fec0c1f-fbad-4bae-b61b-9d64b9ac64ce" providerId="ADAL" clId="{5D0CB609-D922-4322-AC4D-B410EC1896AC}" dt="2019-06-26T10:05:38.139" v="808" actId="1076"/>
          <ac:picMkLst>
            <pc:docMk/>
            <pc:sldMk cId="3671688912" sldId="288"/>
            <ac:picMk id="1028" creationId="{00000000-0000-0000-0000-000000000000}"/>
          </ac:picMkLst>
        </pc:picChg>
        <pc:picChg chg="add del mod">
          <ac:chgData name="송용우" userId="5fec0c1f-fbad-4bae-b61b-9d64b9ac64ce" providerId="ADAL" clId="{5D0CB609-D922-4322-AC4D-B410EC1896AC}" dt="2019-06-26T10:05:37.498" v="806" actId="1076"/>
          <ac:picMkLst>
            <pc:docMk/>
            <pc:sldMk cId="3671688912" sldId="288"/>
            <ac:picMk id="1032" creationId="{00000000-0000-0000-0000-000000000000}"/>
          </ac:picMkLst>
        </pc:picChg>
        <pc:picChg chg="add del">
          <ac:chgData name="송용우" userId="5fec0c1f-fbad-4bae-b61b-9d64b9ac64ce" providerId="ADAL" clId="{5D0CB609-D922-4322-AC4D-B410EC1896AC}" dt="2019-06-26T10:05:36.682" v="804" actId="478"/>
          <ac:picMkLst>
            <pc:docMk/>
            <pc:sldMk cId="3671688912" sldId="288"/>
            <ac:picMk id="1034" creationId="{00000000-0000-0000-0000-000000000000}"/>
          </ac:picMkLst>
        </pc:picChg>
      </pc:sldChg>
      <pc:sldChg chg="addSp add del">
        <pc:chgData name="송용우" userId="5fec0c1f-fbad-4bae-b61b-9d64b9ac64ce" providerId="ADAL" clId="{5D0CB609-D922-4322-AC4D-B410EC1896AC}" dt="2019-06-27T08:08:37.771" v="6262"/>
        <pc:sldMkLst>
          <pc:docMk/>
          <pc:sldMk cId="1231459913" sldId="289"/>
        </pc:sldMkLst>
        <pc:spChg chg="add">
          <ac:chgData name="송용우" userId="5fec0c1f-fbad-4bae-b61b-9d64b9ac64ce" providerId="ADAL" clId="{5D0CB609-D922-4322-AC4D-B410EC1896AC}" dt="2019-06-27T08:08:37.771" v="6262"/>
          <ac:spMkLst>
            <pc:docMk/>
            <pc:sldMk cId="1231459913" sldId="289"/>
            <ac:spMk id="10" creationId="{8FB7AA9C-0CFD-41FD-9F3E-3C4232E372CB}"/>
          </ac:spMkLst>
        </pc:spChg>
      </pc:sldChg>
      <pc:sldChg chg="delSp modSp add ord">
        <pc:chgData name="송용우" userId="5fec0c1f-fbad-4bae-b61b-9d64b9ac64ce" providerId="ADAL" clId="{5D0CB609-D922-4322-AC4D-B410EC1896AC}" dt="2019-06-26T10:33:49.970" v="1283"/>
        <pc:sldMkLst>
          <pc:docMk/>
          <pc:sldMk cId="1583764352" sldId="290"/>
        </pc:sldMkLst>
        <pc:spChg chg="mod">
          <ac:chgData name="송용우" userId="5fec0c1f-fbad-4bae-b61b-9d64b9ac64ce" providerId="ADAL" clId="{5D0CB609-D922-4322-AC4D-B410EC1896AC}" dt="2019-06-26T10:33:49.970" v="1283"/>
          <ac:spMkLst>
            <pc:docMk/>
            <pc:sldMk cId="1583764352" sldId="290"/>
            <ac:spMk id="6" creationId="{51B1F457-E983-44BA-BC4F-21C8ED8A6958}"/>
          </ac:spMkLst>
        </pc:spChg>
        <pc:spChg chg="del">
          <ac:chgData name="송용우" userId="5fec0c1f-fbad-4bae-b61b-9d64b9ac64ce" providerId="ADAL" clId="{5D0CB609-D922-4322-AC4D-B410EC1896AC}" dt="2019-06-26T10:27:15.086" v="1199" actId="478"/>
          <ac:spMkLst>
            <pc:docMk/>
            <pc:sldMk cId="1583764352" sldId="290"/>
            <ac:spMk id="8" creationId="{00000000-0000-0000-0000-000000000000}"/>
          </ac:spMkLst>
        </pc:spChg>
      </pc:sldChg>
      <pc:sldChg chg="addSp delSp modSp add">
        <pc:chgData name="송용우" userId="5fec0c1f-fbad-4bae-b61b-9d64b9ac64ce" providerId="ADAL" clId="{5D0CB609-D922-4322-AC4D-B410EC1896AC}" dt="2019-06-27T08:10:27.163" v="6292" actId="2085"/>
        <pc:sldMkLst>
          <pc:docMk/>
          <pc:sldMk cId="3155358231" sldId="291"/>
        </pc:sldMkLst>
        <pc:spChg chg="del">
          <ac:chgData name="송용우" userId="5fec0c1f-fbad-4bae-b61b-9d64b9ac64ce" providerId="ADAL" clId="{5D0CB609-D922-4322-AC4D-B410EC1896AC}" dt="2019-06-26T10:32:04.190" v="1227" actId="478"/>
          <ac:spMkLst>
            <pc:docMk/>
            <pc:sldMk cId="3155358231" sldId="291"/>
            <ac:spMk id="2" creationId="{E9C9CDEE-5725-44FF-BBF3-313379077D03}"/>
          </ac:spMkLst>
        </pc:spChg>
        <pc:spChg chg="del">
          <ac:chgData name="송용우" userId="5fec0c1f-fbad-4bae-b61b-9d64b9ac64ce" providerId="ADAL" clId="{5D0CB609-D922-4322-AC4D-B410EC1896AC}" dt="2019-06-26T10:32:05.821" v="1228" actId="478"/>
          <ac:spMkLst>
            <pc:docMk/>
            <pc:sldMk cId="3155358231" sldId="291"/>
            <ac:spMk id="3" creationId="{7E2323AF-6D14-47C4-9D21-7C43B99BA6F9}"/>
          </ac:spMkLst>
        </pc:spChg>
        <pc:spChg chg="add mod">
          <ac:chgData name="송용우" userId="5fec0c1f-fbad-4bae-b61b-9d64b9ac64ce" providerId="ADAL" clId="{5D0CB609-D922-4322-AC4D-B410EC1896AC}" dt="2019-06-27T08:01:55.808" v="5665" actId="20577"/>
          <ac:spMkLst>
            <pc:docMk/>
            <pc:sldMk cId="3155358231" sldId="291"/>
            <ac:spMk id="4" creationId="{5E9F35DA-9568-4A2F-BDE2-0FD4E3ED2CC7}"/>
          </ac:spMkLst>
        </pc:spChg>
        <pc:spChg chg="add mod">
          <ac:chgData name="송용우" userId="5fec0c1f-fbad-4bae-b61b-9d64b9ac64ce" providerId="ADAL" clId="{5D0CB609-D922-4322-AC4D-B410EC1896AC}" dt="2019-06-27T08:10:27.163" v="6292" actId="2085"/>
          <ac:spMkLst>
            <pc:docMk/>
            <pc:sldMk cId="3155358231" sldId="291"/>
            <ac:spMk id="5" creationId="{0D105835-6D14-4DD0-8F1C-2F853FFF0058}"/>
          </ac:spMkLst>
        </pc:spChg>
        <pc:spChg chg="add mod">
          <ac:chgData name="송용우" userId="5fec0c1f-fbad-4bae-b61b-9d64b9ac64ce" providerId="ADAL" clId="{5D0CB609-D922-4322-AC4D-B410EC1896AC}" dt="2019-06-27T08:01:51.033" v="5661" actId="1076"/>
          <ac:spMkLst>
            <pc:docMk/>
            <pc:sldMk cId="3155358231" sldId="291"/>
            <ac:spMk id="6" creationId="{A45A1E0B-C4EE-43EC-A966-6F76C4320056}"/>
          </ac:spMkLst>
        </pc:spChg>
        <pc:spChg chg="add mod">
          <ac:chgData name="송용우" userId="5fec0c1f-fbad-4bae-b61b-9d64b9ac64ce" providerId="ADAL" clId="{5D0CB609-D922-4322-AC4D-B410EC1896AC}" dt="2019-06-27T08:10:11.285" v="6290" actId="1076"/>
          <ac:spMkLst>
            <pc:docMk/>
            <pc:sldMk cId="3155358231" sldId="291"/>
            <ac:spMk id="7" creationId="{871215BB-2BBB-45D2-8530-9FC9FF722837}"/>
          </ac:spMkLst>
        </pc:spChg>
        <pc:spChg chg="add mod">
          <ac:chgData name="송용우" userId="5fec0c1f-fbad-4bae-b61b-9d64b9ac64ce" providerId="ADAL" clId="{5D0CB609-D922-4322-AC4D-B410EC1896AC}" dt="2019-06-27T08:01:46.041" v="5660" actId="20577"/>
          <ac:spMkLst>
            <pc:docMk/>
            <pc:sldMk cId="3155358231" sldId="291"/>
            <ac:spMk id="8" creationId="{9BDC6AF5-6813-487F-A880-98E5094279B6}"/>
          </ac:spMkLst>
        </pc:spChg>
        <pc:spChg chg="add">
          <ac:chgData name="송용우" userId="5fec0c1f-fbad-4bae-b61b-9d64b9ac64ce" providerId="ADAL" clId="{5D0CB609-D922-4322-AC4D-B410EC1896AC}" dt="2019-06-27T08:08:32.149" v="6261"/>
          <ac:spMkLst>
            <pc:docMk/>
            <pc:sldMk cId="3155358231" sldId="291"/>
            <ac:spMk id="9" creationId="{EEC5ABC2-F569-4FB6-BFCB-57928EA160BA}"/>
          </ac:spMkLst>
        </pc:spChg>
      </pc:sldChg>
      <pc:sldChg chg="addSp delSp modSp add ord">
        <pc:chgData name="송용우" userId="5fec0c1f-fbad-4bae-b61b-9d64b9ac64ce" providerId="ADAL" clId="{5D0CB609-D922-4322-AC4D-B410EC1896AC}" dt="2019-06-27T08:58:54.466" v="9033" actId="1076"/>
        <pc:sldMkLst>
          <pc:docMk/>
          <pc:sldMk cId="3336991706" sldId="292"/>
        </pc:sldMkLst>
        <pc:spChg chg="del">
          <ac:chgData name="송용우" userId="5fec0c1f-fbad-4bae-b61b-9d64b9ac64ce" providerId="ADAL" clId="{5D0CB609-D922-4322-AC4D-B410EC1896AC}" dt="2019-06-27T00:34:06.309" v="1477" actId="478"/>
          <ac:spMkLst>
            <pc:docMk/>
            <pc:sldMk cId="3336991706" sldId="292"/>
            <ac:spMk id="2" creationId="{24C62AB4-E12C-46C2-AA5C-A00F8EEE3402}"/>
          </ac:spMkLst>
        </pc:spChg>
        <pc:spChg chg="del">
          <ac:chgData name="송용우" userId="5fec0c1f-fbad-4bae-b61b-9d64b9ac64ce" providerId="ADAL" clId="{5D0CB609-D922-4322-AC4D-B410EC1896AC}" dt="2019-06-27T00:34:09.902" v="1478" actId="478"/>
          <ac:spMkLst>
            <pc:docMk/>
            <pc:sldMk cId="3336991706" sldId="292"/>
            <ac:spMk id="3" creationId="{2847D588-39A5-4A82-AFDE-0CEA3723551A}"/>
          </ac:spMkLst>
        </pc:spChg>
        <pc:spChg chg="add mod">
          <ac:chgData name="송용우" userId="5fec0c1f-fbad-4bae-b61b-9d64b9ac64ce" providerId="ADAL" clId="{5D0CB609-D922-4322-AC4D-B410EC1896AC}" dt="2019-06-27T00:35:37.077" v="1562" actId="1076"/>
          <ac:spMkLst>
            <pc:docMk/>
            <pc:sldMk cId="3336991706" sldId="292"/>
            <ac:spMk id="4" creationId="{81F7C252-F2AA-422F-A676-A2F3E4045972}"/>
          </ac:spMkLst>
        </pc:spChg>
        <pc:spChg chg="add mod">
          <ac:chgData name="송용우" userId="5fec0c1f-fbad-4bae-b61b-9d64b9ac64ce" providerId="ADAL" clId="{5D0CB609-D922-4322-AC4D-B410EC1896AC}" dt="2019-06-27T08:10:41.237" v="6294" actId="207"/>
          <ac:spMkLst>
            <pc:docMk/>
            <pc:sldMk cId="3336991706" sldId="292"/>
            <ac:spMk id="5" creationId="{F5F5A864-9931-4214-BE0B-6A46C0B86E80}"/>
          </ac:spMkLst>
        </pc:spChg>
        <pc:spChg chg="add mod">
          <ac:chgData name="송용우" userId="5fec0c1f-fbad-4bae-b61b-9d64b9ac64ce" providerId="ADAL" clId="{5D0CB609-D922-4322-AC4D-B410EC1896AC}" dt="2019-06-27T01:39:01.303" v="2661"/>
          <ac:spMkLst>
            <pc:docMk/>
            <pc:sldMk cId="3336991706" sldId="292"/>
            <ac:spMk id="6" creationId="{8888EE8B-FF25-4E3D-8C32-C84DA7C67122}"/>
          </ac:spMkLst>
        </pc:spChg>
        <pc:spChg chg="add mod">
          <ac:chgData name="송용우" userId="5fec0c1f-fbad-4bae-b61b-9d64b9ac64ce" providerId="ADAL" clId="{5D0CB609-D922-4322-AC4D-B410EC1896AC}" dt="2019-06-27T00:39:43.271" v="1654"/>
          <ac:spMkLst>
            <pc:docMk/>
            <pc:sldMk cId="3336991706" sldId="292"/>
            <ac:spMk id="7" creationId="{8E23D5E0-6A27-4A10-B870-C1BFA598BF68}"/>
          </ac:spMkLst>
        </pc:spChg>
        <pc:spChg chg="add mod">
          <ac:chgData name="송용우" userId="5fec0c1f-fbad-4bae-b61b-9d64b9ac64ce" providerId="ADAL" clId="{5D0CB609-D922-4322-AC4D-B410EC1896AC}" dt="2019-06-27T08:58:54.466" v="9033" actId="1076"/>
          <ac:spMkLst>
            <pc:docMk/>
            <pc:sldMk cId="3336991706" sldId="292"/>
            <ac:spMk id="8" creationId="{5B9EECA1-C15E-4DEF-BF6D-0E1685C12E85}"/>
          </ac:spMkLst>
        </pc:spChg>
        <pc:spChg chg="add del mod">
          <ac:chgData name="송용우" userId="5fec0c1f-fbad-4bae-b61b-9d64b9ac64ce" providerId="ADAL" clId="{5D0CB609-D922-4322-AC4D-B410EC1896AC}" dt="2019-06-27T01:39:18.032" v="2664" actId="478"/>
          <ac:spMkLst>
            <pc:docMk/>
            <pc:sldMk cId="3336991706" sldId="292"/>
            <ac:spMk id="8" creationId="{DE51655F-E308-4978-9166-ACADBE5D90A6}"/>
          </ac:spMkLst>
        </pc:spChg>
      </pc:sldChg>
      <pc:sldChg chg="addSp delSp modSp add">
        <pc:chgData name="송용우" userId="5fec0c1f-fbad-4bae-b61b-9d64b9ac64ce" providerId="ADAL" clId="{5D0CB609-D922-4322-AC4D-B410EC1896AC}" dt="2019-06-27T08:11:51.080" v="6406" actId="1076"/>
        <pc:sldMkLst>
          <pc:docMk/>
          <pc:sldMk cId="385704241" sldId="293"/>
        </pc:sldMkLst>
        <pc:spChg chg="mod">
          <ac:chgData name="송용우" userId="5fec0c1f-fbad-4bae-b61b-9d64b9ac64ce" providerId="ADAL" clId="{5D0CB609-D922-4322-AC4D-B410EC1896AC}" dt="2019-06-27T08:11:01.001" v="6298" actId="207"/>
          <ac:spMkLst>
            <pc:docMk/>
            <pc:sldMk cId="385704241" sldId="293"/>
            <ac:spMk id="5" creationId="{00000000-0000-0000-0000-000000000000}"/>
          </ac:spMkLst>
        </pc:spChg>
        <pc:spChg chg="del">
          <ac:chgData name="송용우" userId="5fec0c1f-fbad-4bae-b61b-9d64b9ac64ce" providerId="ADAL" clId="{5D0CB609-D922-4322-AC4D-B410EC1896AC}" dt="2019-06-27T00:46:53.712" v="1666" actId="478"/>
          <ac:spMkLst>
            <pc:docMk/>
            <pc:sldMk cId="385704241" sldId="293"/>
            <ac:spMk id="6" creationId="{00000000-0000-0000-0000-000000000000}"/>
          </ac:spMkLst>
        </pc:spChg>
        <pc:spChg chg="add mod">
          <ac:chgData name="송용우" userId="5fec0c1f-fbad-4bae-b61b-9d64b9ac64ce" providerId="ADAL" clId="{5D0CB609-D922-4322-AC4D-B410EC1896AC}" dt="2019-06-27T08:11:51.080" v="6406" actId="1076"/>
          <ac:spMkLst>
            <pc:docMk/>
            <pc:sldMk cId="385704241" sldId="293"/>
            <ac:spMk id="6" creationId="{DE7C2967-D256-4681-95B7-BDFC7A268E44}"/>
          </ac:spMkLst>
        </pc:spChg>
        <pc:spChg chg="del">
          <ac:chgData name="송용우" userId="5fec0c1f-fbad-4bae-b61b-9d64b9ac64ce" providerId="ADAL" clId="{5D0CB609-D922-4322-AC4D-B410EC1896AC}" dt="2019-06-27T00:46:55.215" v="1667" actId="478"/>
          <ac:spMkLst>
            <pc:docMk/>
            <pc:sldMk cId="385704241" sldId="293"/>
            <ac:spMk id="7" creationId="{00000000-0000-0000-0000-000000000000}"/>
          </ac:spMkLst>
        </pc:spChg>
        <pc:spChg chg="del">
          <ac:chgData name="송용우" userId="5fec0c1f-fbad-4bae-b61b-9d64b9ac64ce" providerId="ADAL" clId="{5D0CB609-D922-4322-AC4D-B410EC1896AC}" dt="2019-06-27T00:46:56.662" v="1668" actId="478"/>
          <ac:spMkLst>
            <pc:docMk/>
            <pc:sldMk cId="385704241" sldId="293"/>
            <ac:spMk id="8" creationId="{00000000-0000-0000-0000-000000000000}"/>
          </ac:spMkLst>
        </pc:spChg>
        <pc:spChg chg="del mod">
          <ac:chgData name="송용우" userId="5fec0c1f-fbad-4bae-b61b-9d64b9ac64ce" providerId="ADAL" clId="{5D0CB609-D922-4322-AC4D-B410EC1896AC}" dt="2019-06-27T01:40:11.171" v="2665" actId="478"/>
          <ac:spMkLst>
            <pc:docMk/>
            <pc:sldMk cId="385704241" sldId="293"/>
            <ac:spMk id="12" creationId="{00000000-0000-0000-0000-000000000000}"/>
          </ac:spMkLst>
        </pc:spChg>
        <pc:spChg chg="del">
          <ac:chgData name="송용우" userId="5fec0c1f-fbad-4bae-b61b-9d64b9ac64ce" providerId="ADAL" clId="{5D0CB609-D922-4322-AC4D-B410EC1896AC}" dt="2019-06-27T00:46:58.117" v="1669" actId="478"/>
          <ac:spMkLst>
            <pc:docMk/>
            <pc:sldMk cId="385704241" sldId="293"/>
            <ac:spMk id="15" creationId="{00000000-0000-0000-0000-000000000000}"/>
          </ac:spMkLst>
        </pc:spChg>
        <pc:spChg chg="del">
          <ac:chgData name="송용우" userId="5fec0c1f-fbad-4bae-b61b-9d64b9ac64ce" providerId="ADAL" clId="{5D0CB609-D922-4322-AC4D-B410EC1896AC}" dt="2019-06-27T00:46:51.830" v="1665" actId="478"/>
          <ac:spMkLst>
            <pc:docMk/>
            <pc:sldMk cId="385704241" sldId="293"/>
            <ac:spMk id="16" creationId="{00000000-0000-0000-0000-000000000000}"/>
          </ac:spMkLst>
        </pc:spChg>
        <pc:spChg chg="del mod">
          <ac:chgData name="송용우" userId="5fec0c1f-fbad-4bae-b61b-9d64b9ac64ce" providerId="ADAL" clId="{5D0CB609-D922-4322-AC4D-B410EC1896AC}" dt="2019-06-27T00:46:47.685" v="1663" actId="478"/>
          <ac:spMkLst>
            <pc:docMk/>
            <pc:sldMk cId="385704241" sldId="293"/>
            <ac:spMk id="17" creationId="{00000000-0000-0000-0000-000000000000}"/>
          </ac:spMkLst>
        </pc:spChg>
        <pc:spChg chg="del mod">
          <ac:chgData name="송용우" userId="5fec0c1f-fbad-4bae-b61b-9d64b9ac64ce" providerId="ADAL" clId="{5D0CB609-D922-4322-AC4D-B410EC1896AC}" dt="2019-06-27T00:46:48.717" v="1664" actId="478"/>
          <ac:spMkLst>
            <pc:docMk/>
            <pc:sldMk cId="385704241" sldId="293"/>
            <ac:spMk id="18" creationId="{00000000-0000-0000-0000-000000000000}"/>
          </ac:spMkLst>
        </pc:spChg>
        <pc:spChg chg="del">
          <ac:chgData name="송용우" userId="5fec0c1f-fbad-4bae-b61b-9d64b9ac64ce" providerId="ADAL" clId="{5D0CB609-D922-4322-AC4D-B410EC1896AC}" dt="2019-06-27T00:47:05.690" v="1670" actId="478"/>
          <ac:spMkLst>
            <pc:docMk/>
            <pc:sldMk cId="385704241" sldId="293"/>
            <ac:spMk id="19" creationId="{00000000-0000-0000-0000-000000000000}"/>
          </ac:spMkLst>
        </pc:spChg>
        <pc:picChg chg="add del mod modCrop">
          <ac:chgData name="송용우" userId="5fec0c1f-fbad-4bae-b61b-9d64b9ac64ce" providerId="ADAL" clId="{5D0CB609-D922-4322-AC4D-B410EC1896AC}" dt="2019-06-27T00:56:05.270" v="1735" actId="478"/>
          <ac:picMkLst>
            <pc:docMk/>
            <pc:sldMk cId="385704241" sldId="293"/>
            <ac:picMk id="2" creationId="{4B7D2E37-FF19-44B5-B9BE-2303C9EDCC0A}"/>
          </ac:picMkLst>
        </pc:picChg>
        <pc:picChg chg="add mod modCrop">
          <ac:chgData name="송용우" userId="5fec0c1f-fbad-4bae-b61b-9d64b9ac64ce" providerId="ADAL" clId="{5D0CB609-D922-4322-AC4D-B410EC1896AC}" dt="2019-06-27T08:11:43.887" v="6404" actId="1076"/>
          <ac:picMkLst>
            <pc:docMk/>
            <pc:sldMk cId="385704241" sldId="293"/>
            <ac:picMk id="3" creationId="{4D95097C-A2FC-4732-9ADF-B45758E51EFC}"/>
          </ac:picMkLst>
        </pc:picChg>
        <pc:picChg chg="add del mod modCrop">
          <ac:chgData name="송용우" userId="5fec0c1f-fbad-4bae-b61b-9d64b9ac64ce" providerId="ADAL" clId="{5D0CB609-D922-4322-AC4D-B410EC1896AC}" dt="2019-06-27T08:11:49.321" v="6405" actId="1076"/>
          <ac:picMkLst>
            <pc:docMk/>
            <pc:sldMk cId="385704241" sldId="293"/>
            <ac:picMk id="9" creationId="{B191EDA6-F937-42A8-9790-034C30941421}"/>
          </ac:picMkLst>
        </pc:picChg>
        <pc:picChg chg="del">
          <ac:chgData name="송용우" userId="5fec0c1f-fbad-4bae-b61b-9d64b9ac64ce" providerId="ADAL" clId="{5D0CB609-D922-4322-AC4D-B410EC1896AC}" dt="2019-06-27T00:46:45.831" v="1660" actId="478"/>
          <ac:picMkLst>
            <pc:docMk/>
            <pc:sldMk cId="385704241" sldId="293"/>
            <ac:picMk id="11" creationId="{00000000-0000-0000-0000-000000000000}"/>
          </ac:picMkLst>
        </pc:picChg>
        <pc:picChg chg="del">
          <ac:chgData name="송용우" userId="5fec0c1f-fbad-4bae-b61b-9d64b9ac64ce" providerId="ADAL" clId="{5D0CB609-D922-4322-AC4D-B410EC1896AC}" dt="2019-06-27T00:46:44.439" v="1656" actId="478"/>
          <ac:picMkLst>
            <pc:docMk/>
            <pc:sldMk cId="385704241" sldId="293"/>
            <ac:picMk id="2056" creationId="{00000000-0000-0000-0000-000000000000}"/>
          </ac:picMkLst>
        </pc:picChg>
        <pc:picChg chg="del">
          <ac:chgData name="송용우" userId="5fec0c1f-fbad-4bae-b61b-9d64b9ac64ce" providerId="ADAL" clId="{5D0CB609-D922-4322-AC4D-B410EC1896AC}" dt="2019-06-27T00:46:44.940" v="1657" actId="478"/>
          <ac:picMkLst>
            <pc:docMk/>
            <pc:sldMk cId="385704241" sldId="293"/>
            <ac:picMk id="2058" creationId="{00000000-0000-0000-0000-000000000000}"/>
          </ac:picMkLst>
        </pc:picChg>
        <pc:picChg chg="del mod">
          <ac:chgData name="송용우" userId="5fec0c1f-fbad-4bae-b61b-9d64b9ac64ce" providerId="ADAL" clId="{5D0CB609-D922-4322-AC4D-B410EC1896AC}" dt="2019-06-27T00:46:45.340" v="1659" actId="478"/>
          <ac:picMkLst>
            <pc:docMk/>
            <pc:sldMk cId="385704241" sldId="293"/>
            <ac:picMk id="2060" creationId="{00000000-0000-0000-0000-000000000000}"/>
          </ac:picMkLst>
        </pc:picChg>
      </pc:sldChg>
      <pc:sldChg chg="addSp delSp modSp add ord">
        <pc:chgData name="송용우" userId="5fec0c1f-fbad-4bae-b61b-9d64b9ac64ce" providerId="ADAL" clId="{5D0CB609-D922-4322-AC4D-B410EC1896AC}" dt="2019-06-27T08:21:30.630" v="6726" actId="1076"/>
        <pc:sldMkLst>
          <pc:docMk/>
          <pc:sldMk cId="90837245" sldId="294"/>
        </pc:sldMkLst>
        <pc:spChg chg="mod">
          <ac:chgData name="송용우" userId="5fec0c1f-fbad-4bae-b61b-9d64b9ac64ce" providerId="ADAL" clId="{5D0CB609-D922-4322-AC4D-B410EC1896AC}" dt="2019-06-27T01:59:45.735" v="3629" actId="1076"/>
          <ac:spMkLst>
            <pc:docMk/>
            <pc:sldMk cId="90837245" sldId="294"/>
            <ac:spMk id="4" creationId="{00000000-0000-0000-0000-000000000000}"/>
          </ac:spMkLst>
        </pc:spChg>
        <pc:spChg chg="mod">
          <ac:chgData name="송용우" userId="5fec0c1f-fbad-4bae-b61b-9d64b9ac64ce" providerId="ADAL" clId="{5D0CB609-D922-4322-AC4D-B410EC1896AC}" dt="2019-06-27T02:42:17.949" v="4041" actId="1076"/>
          <ac:spMkLst>
            <pc:docMk/>
            <pc:sldMk cId="90837245" sldId="294"/>
            <ac:spMk id="5" creationId="{00000000-0000-0000-0000-000000000000}"/>
          </ac:spMkLst>
        </pc:spChg>
        <pc:spChg chg="add mod">
          <ac:chgData name="송용우" userId="5fec0c1f-fbad-4bae-b61b-9d64b9ac64ce" providerId="ADAL" clId="{5D0CB609-D922-4322-AC4D-B410EC1896AC}" dt="2019-06-27T02:52:33.117" v="4120" actId="1076"/>
          <ac:spMkLst>
            <pc:docMk/>
            <pc:sldMk cId="90837245" sldId="294"/>
            <ac:spMk id="6" creationId="{F246C0F9-161B-4CA2-83D5-406020C16589}"/>
          </ac:spMkLst>
        </pc:spChg>
        <pc:spChg chg="add mod">
          <ac:chgData name="송용우" userId="5fec0c1f-fbad-4bae-b61b-9d64b9ac64ce" providerId="ADAL" clId="{5D0CB609-D922-4322-AC4D-B410EC1896AC}" dt="2019-06-27T02:43:02.891" v="4067" actId="1076"/>
          <ac:spMkLst>
            <pc:docMk/>
            <pc:sldMk cId="90837245" sldId="294"/>
            <ac:spMk id="7" creationId="{E764AE34-C5F3-4BF6-83A8-E06879767635}"/>
          </ac:spMkLst>
        </pc:spChg>
        <pc:spChg chg="add del">
          <ac:chgData name="송용우" userId="5fec0c1f-fbad-4bae-b61b-9d64b9ac64ce" providerId="ADAL" clId="{5D0CB609-D922-4322-AC4D-B410EC1896AC}" dt="2019-06-27T02:42:30.843" v="4042"/>
          <ac:spMkLst>
            <pc:docMk/>
            <pc:sldMk cId="90837245" sldId="294"/>
            <ac:spMk id="8" creationId="{0B0E3F52-A9EF-43F5-9877-240D6936040E}"/>
          </ac:spMkLst>
        </pc:spChg>
        <pc:spChg chg="add mod">
          <ac:chgData name="송용우" userId="5fec0c1f-fbad-4bae-b61b-9d64b9ac64ce" providerId="ADAL" clId="{5D0CB609-D922-4322-AC4D-B410EC1896AC}" dt="2019-06-27T08:16:19.769" v="6512" actId="688"/>
          <ac:spMkLst>
            <pc:docMk/>
            <pc:sldMk cId="90837245" sldId="294"/>
            <ac:spMk id="8" creationId="{A52F73D2-1FED-4B09-8900-2B5071FE5B58}"/>
          </ac:spMkLst>
        </pc:spChg>
        <pc:spChg chg="add mod">
          <ac:chgData name="송용우" userId="5fec0c1f-fbad-4bae-b61b-9d64b9ac64ce" providerId="ADAL" clId="{5D0CB609-D922-4322-AC4D-B410EC1896AC}" dt="2019-06-27T08:21:30.630" v="6726" actId="1076"/>
          <ac:spMkLst>
            <pc:docMk/>
            <pc:sldMk cId="90837245" sldId="294"/>
            <ac:spMk id="9" creationId="{C7456603-1835-47DB-A6CF-95F782569146}"/>
          </ac:spMkLst>
        </pc:spChg>
        <pc:spChg chg="del">
          <ac:chgData name="송용우" userId="5fec0c1f-fbad-4bae-b61b-9d64b9ac64ce" providerId="ADAL" clId="{5D0CB609-D922-4322-AC4D-B410EC1896AC}" dt="2019-06-27T01:59:33.228" v="3589" actId="478"/>
          <ac:spMkLst>
            <pc:docMk/>
            <pc:sldMk cId="90837245" sldId="294"/>
            <ac:spMk id="12" creationId="{00000000-0000-0000-0000-000000000000}"/>
          </ac:spMkLst>
        </pc:spChg>
        <pc:picChg chg="del">
          <ac:chgData name="송용우" userId="5fec0c1f-fbad-4bae-b61b-9d64b9ac64ce" providerId="ADAL" clId="{5D0CB609-D922-4322-AC4D-B410EC1896AC}" dt="2019-06-27T00:55:30.723" v="1733" actId="478"/>
          <ac:picMkLst>
            <pc:docMk/>
            <pc:sldMk cId="90837245" sldId="294"/>
            <ac:picMk id="2" creationId="{4B7D2E37-FF19-44B5-B9BE-2303C9EDCC0A}"/>
          </ac:picMkLst>
        </pc:picChg>
        <pc:picChg chg="del">
          <ac:chgData name="송용우" userId="5fec0c1f-fbad-4bae-b61b-9d64b9ac64ce" providerId="ADAL" clId="{5D0CB609-D922-4322-AC4D-B410EC1896AC}" dt="2019-06-27T00:55:31.091" v="1734" actId="478"/>
          <ac:picMkLst>
            <pc:docMk/>
            <pc:sldMk cId="90837245" sldId="294"/>
            <ac:picMk id="3" creationId="{4D95097C-A2FC-4732-9ADF-B45758E51EFC}"/>
          </ac:picMkLst>
        </pc:picChg>
        <pc:picChg chg="add mod">
          <ac:chgData name="송용우" userId="5fec0c1f-fbad-4bae-b61b-9d64b9ac64ce" providerId="ADAL" clId="{5D0CB609-D922-4322-AC4D-B410EC1896AC}" dt="2019-06-27T05:01:53.031" v="4123" actId="14100"/>
          <ac:picMkLst>
            <pc:docMk/>
            <pc:sldMk cId="90837245" sldId="294"/>
            <ac:picMk id="10" creationId="{DEE14F31-10C4-44AA-9CAF-E69E6E4F50D3}"/>
          </ac:picMkLst>
        </pc:picChg>
      </pc:sldChg>
      <pc:sldChg chg="addSp delSp modSp add ord">
        <pc:chgData name="송용우" userId="5fec0c1f-fbad-4bae-b61b-9d64b9ac64ce" providerId="ADAL" clId="{5D0CB609-D922-4322-AC4D-B410EC1896AC}" dt="2019-06-27T08:59:19.646" v="9034" actId="478"/>
        <pc:sldMkLst>
          <pc:docMk/>
          <pc:sldMk cId="1291526841" sldId="295"/>
        </pc:sldMkLst>
        <pc:spChg chg="mod">
          <ac:chgData name="송용우" userId="5fec0c1f-fbad-4bae-b61b-9d64b9ac64ce" providerId="ADAL" clId="{5D0CB609-D922-4322-AC4D-B410EC1896AC}" dt="2019-06-27T08:12:00.362" v="6408" actId="207"/>
          <ac:spMkLst>
            <pc:docMk/>
            <pc:sldMk cId="1291526841" sldId="295"/>
            <ac:spMk id="5" creationId="{F5F5A864-9931-4214-BE0B-6A46C0B86E80}"/>
          </ac:spMkLst>
        </pc:spChg>
        <pc:spChg chg="mod">
          <ac:chgData name="송용우" userId="5fec0c1f-fbad-4bae-b61b-9d64b9ac64ce" providerId="ADAL" clId="{5D0CB609-D922-4322-AC4D-B410EC1896AC}" dt="2019-06-27T01:03:52.789" v="1760" actId="1076"/>
          <ac:spMkLst>
            <pc:docMk/>
            <pc:sldMk cId="1291526841" sldId="295"/>
            <ac:spMk id="6" creationId="{8888EE8B-FF25-4E3D-8C32-C84DA7C67122}"/>
          </ac:spMkLst>
        </pc:spChg>
        <pc:spChg chg="del">
          <ac:chgData name="송용우" userId="5fec0c1f-fbad-4bae-b61b-9d64b9ac64ce" providerId="ADAL" clId="{5D0CB609-D922-4322-AC4D-B410EC1896AC}" dt="2019-06-27T08:59:19.646" v="9034" actId="478"/>
          <ac:spMkLst>
            <pc:docMk/>
            <pc:sldMk cId="1291526841" sldId="295"/>
            <ac:spMk id="7" creationId="{8E23D5E0-6A27-4A10-B870-C1BFA598BF68}"/>
          </ac:spMkLst>
        </pc:spChg>
        <pc:spChg chg="add mod">
          <ac:chgData name="송용우" userId="5fec0c1f-fbad-4bae-b61b-9d64b9ac64ce" providerId="ADAL" clId="{5D0CB609-D922-4322-AC4D-B410EC1896AC}" dt="2019-06-27T08:13:26.594" v="6481" actId="1076"/>
          <ac:spMkLst>
            <pc:docMk/>
            <pc:sldMk cId="1291526841" sldId="295"/>
            <ac:spMk id="8" creationId="{F148DD17-814B-4E47-8F2D-954A57D8F793}"/>
          </ac:spMkLst>
        </pc:spChg>
        <pc:spChg chg="add">
          <ac:chgData name="송용우" userId="5fec0c1f-fbad-4bae-b61b-9d64b9ac64ce" providerId="ADAL" clId="{5D0CB609-D922-4322-AC4D-B410EC1896AC}" dt="2019-06-27T08:54:43.504" v="8938"/>
          <ac:spMkLst>
            <pc:docMk/>
            <pc:sldMk cId="1291526841" sldId="295"/>
            <ac:spMk id="9" creationId="{7C1942AD-D635-4666-A514-AC71154A2CED}"/>
          </ac:spMkLst>
        </pc:spChg>
        <pc:picChg chg="add mod modCrop">
          <ac:chgData name="송용우" userId="5fec0c1f-fbad-4bae-b61b-9d64b9ac64ce" providerId="ADAL" clId="{5D0CB609-D922-4322-AC4D-B410EC1896AC}" dt="2019-06-27T08:12:54.422" v="6420" actId="1076"/>
          <ac:picMkLst>
            <pc:docMk/>
            <pc:sldMk cId="1291526841" sldId="295"/>
            <ac:picMk id="2" creationId="{4272B1AF-557F-4840-802D-13F48EF10D73}"/>
          </ac:picMkLst>
        </pc:picChg>
        <pc:picChg chg="add del">
          <ac:chgData name="송용우" userId="5fec0c1f-fbad-4bae-b61b-9d64b9ac64ce" providerId="ADAL" clId="{5D0CB609-D922-4322-AC4D-B410EC1896AC}" dt="2019-06-27T01:05:20.719" v="1762" actId="478"/>
          <ac:picMkLst>
            <pc:docMk/>
            <pc:sldMk cId="1291526841" sldId="295"/>
            <ac:picMk id="8" creationId="{530F967A-1952-45D4-B4DB-3D323E7D36F2}"/>
          </ac:picMkLst>
        </pc:picChg>
      </pc:sldChg>
      <pc:sldChg chg="addSp delSp modSp add del">
        <pc:chgData name="송용우" userId="5fec0c1f-fbad-4bae-b61b-9d64b9ac64ce" providerId="ADAL" clId="{5D0CB609-D922-4322-AC4D-B410EC1896AC}" dt="2019-06-27T08:39:22.235" v="8236" actId="2696"/>
        <pc:sldMkLst>
          <pc:docMk/>
          <pc:sldMk cId="1936271496" sldId="296"/>
        </pc:sldMkLst>
        <pc:spChg chg="del">
          <ac:chgData name="송용우" userId="5fec0c1f-fbad-4bae-b61b-9d64b9ac64ce" providerId="ADAL" clId="{5D0CB609-D922-4322-AC4D-B410EC1896AC}" dt="2019-06-27T01:38:01.940" v="2616" actId="478"/>
          <ac:spMkLst>
            <pc:docMk/>
            <pc:sldMk cId="1936271496" sldId="296"/>
            <ac:spMk id="2" creationId="{F0660CF6-DAB9-435D-BDF0-287DC38059BB}"/>
          </ac:spMkLst>
        </pc:spChg>
        <pc:spChg chg="mod">
          <ac:chgData name="송용우" userId="5fec0c1f-fbad-4bae-b61b-9d64b9ac64ce" providerId="ADAL" clId="{5D0CB609-D922-4322-AC4D-B410EC1896AC}" dt="2019-06-27T01:37:58.539" v="2614"/>
          <ac:spMkLst>
            <pc:docMk/>
            <pc:sldMk cId="1936271496" sldId="296"/>
            <ac:spMk id="4" creationId="{00000000-0000-0000-0000-000000000000}"/>
          </ac:spMkLst>
        </pc:spChg>
        <pc:spChg chg="del">
          <ac:chgData name="송용우" userId="5fec0c1f-fbad-4bae-b61b-9d64b9ac64ce" providerId="ADAL" clId="{5D0CB609-D922-4322-AC4D-B410EC1896AC}" dt="2019-06-27T01:38:03.386" v="2617" actId="478"/>
          <ac:spMkLst>
            <pc:docMk/>
            <pc:sldMk cId="1936271496" sldId="296"/>
            <ac:spMk id="6" creationId="{00000000-0000-0000-0000-000000000000}"/>
          </ac:spMkLst>
        </pc:spChg>
        <pc:spChg chg="del">
          <ac:chgData name="송용우" userId="5fec0c1f-fbad-4bae-b61b-9d64b9ac64ce" providerId="ADAL" clId="{5D0CB609-D922-4322-AC4D-B410EC1896AC}" dt="2019-06-27T01:38:00.560" v="2615" actId="478"/>
          <ac:spMkLst>
            <pc:docMk/>
            <pc:sldMk cId="1936271496" sldId="296"/>
            <ac:spMk id="7" creationId="{B4F6C3BB-3C09-4B73-B384-2BB0958D5A8B}"/>
          </ac:spMkLst>
        </pc:spChg>
        <pc:spChg chg="add mod">
          <ac:chgData name="송용우" userId="5fec0c1f-fbad-4bae-b61b-9d64b9ac64ce" providerId="ADAL" clId="{5D0CB609-D922-4322-AC4D-B410EC1896AC}" dt="2019-06-27T01:38:19.124" v="2653"/>
          <ac:spMkLst>
            <pc:docMk/>
            <pc:sldMk cId="1936271496" sldId="296"/>
            <ac:spMk id="8" creationId="{2AD41A70-FCFF-4C27-B9EC-CC9F9D980EDC}"/>
          </ac:spMkLst>
        </pc:spChg>
      </pc:sldChg>
      <pc:sldChg chg="addSp delSp modSp add ord">
        <pc:chgData name="송용우" userId="5fec0c1f-fbad-4bae-b61b-9d64b9ac64ce" providerId="ADAL" clId="{5D0CB609-D922-4322-AC4D-B410EC1896AC}" dt="2019-06-27T09:40:37.388" v="9618" actId="403"/>
        <pc:sldMkLst>
          <pc:docMk/>
          <pc:sldMk cId="4089384094" sldId="297"/>
        </pc:sldMkLst>
        <pc:spChg chg="mod">
          <ac:chgData name="송용우" userId="5fec0c1f-fbad-4bae-b61b-9d64b9ac64ce" providerId="ADAL" clId="{5D0CB609-D922-4322-AC4D-B410EC1896AC}" dt="2019-06-27T01:43:55.541" v="2711" actId="1076"/>
          <ac:spMkLst>
            <pc:docMk/>
            <pc:sldMk cId="4089384094" sldId="297"/>
            <ac:spMk id="3" creationId="{1A17EF3F-168B-418D-8491-41064845543C}"/>
          </ac:spMkLst>
        </pc:spChg>
        <pc:spChg chg="mod">
          <ac:chgData name="송용우" userId="5fec0c1f-fbad-4bae-b61b-9d64b9ac64ce" providerId="ADAL" clId="{5D0CB609-D922-4322-AC4D-B410EC1896AC}" dt="2019-06-27T01:43:57.854" v="2712" actId="14100"/>
          <ac:spMkLst>
            <pc:docMk/>
            <pc:sldMk cId="4089384094" sldId="297"/>
            <ac:spMk id="4" creationId="{25710FD4-ED12-4945-AF9A-22ABD4BFDD67}"/>
          </ac:spMkLst>
        </pc:spChg>
        <pc:spChg chg="del">
          <ac:chgData name="송용우" userId="5fec0c1f-fbad-4bae-b61b-9d64b9ac64ce" providerId="ADAL" clId="{5D0CB609-D922-4322-AC4D-B410EC1896AC}" dt="2019-06-27T01:43:20.378" v="2682" actId="478"/>
          <ac:spMkLst>
            <pc:docMk/>
            <pc:sldMk cId="4089384094" sldId="297"/>
            <ac:spMk id="6" creationId="{00000000-0000-0000-0000-000000000000}"/>
          </ac:spMkLst>
        </pc:spChg>
        <pc:spChg chg="add del mod">
          <ac:chgData name="송용우" userId="5fec0c1f-fbad-4bae-b61b-9d64b9ac64ce" providerId="ADAL" clId="{5D0CB609-D922-4322-AC4D-B410EC1896AC}" dt="2019-06-27T09:40:08.882" v="9606" actId="478"/>
          <ac:spMkLst>
            <pc:docMk/>
            <pc:sldMk cId="4089384094" sldId="297"/>
            <ac:spMk id="7" creationId="{50D2E14A-1E17-49E6-8BB5-742C5F2C1337}"/>
          </ac:spMkLst>
        </pc:spChg>
        <pc:spChg chg="add mod">
          <ac:chgData name="송용우" userId="5fec0c1f-fbad-4bae-b61b-9d64b9ac64ce" providerId="ADAL" clId="{5D0CB609-D922-4322-AC4D-B410EC1896AC}" dt="2019-06-27T08:13:50.777" v="6483" actId="2711"/>
          <ac:spMkLst>
            <pc:docMk/>
            <pc:sldMk cId="4089384094" sldId="297"/>
            <ac:spMk id="8" creationId="{0D946726-A369-4082-AF54-D3D206B02AC7}"/>
          </ac:spMkLst>
        </pc:spChg>
        <pc:spChg chg="add mod">
          <ac:chgData name="송용우" userId="5fec0c1f-fbad-4bae-b61b-9d64b9ac64ce" providerId="ADAL" clId="{5D0CB609-D922-4322-AC4D-B410EC1896AC}" dt="2019-06-27T09:40:13.145" v="9608" actId="1076"/>
          <ac:spMkLst>
            <pc:docMk/>
            <pc:sldMk cId="4089384094" sldId="297"/>
            <ac:spMk id="9" creationId="{C3FDA820-00E9-4ADF-B30A-CB379B5D570C}"/>
          </ac:spMkLst>
        </pc:spChg>
        <pc:spChg chg="add mod">
          <ac:chgData name="송용우" userId="5fec0c1f-fbad-4bae-b61b-9d64b9ac64ce" providerId="ADAL" clId="{5D0CB609-D922-4322-AC4D-B410EC1896AC}" dt="2019-06-27T09:40:27.993" v="9614" actId="1076"/>
          <ac:spMkLst>
            <pc:docMk/>
            <pc:sldMk cId="4089384094" sldId="297"/>
            <ac:spMk id="10" creationId="{C273A7F2-1421-4F2A-8F60-95B0E3C82D81}"/>
          </ac:spMkLst>
        </pc:spChg>
        <pc:spChg chg="add mod">
          <ac:chgData name="송용우" userId="5fec0c1f-fbad-4bae-b61b-9d64b9ac64ce" providerId="ADAL" clId="{5D0CB609-D922-4322-AC4D-B410EC1896AC}" dt="2019-06-27T09:40:37.388" v="9618" actId="403"/>
          <ac:spMkLst>
            <pc:docMk/>
            <pc:sldMk cId="4089384094" sldId="297"/>
            <ac:spMk id="11" creationId="{95B94679-AC92-4733-9C66-FC4C1D216F2A}"/>
          </ac:spMkLst>
        </pc:spChg>
        <pc:spChg chg="add mod">
          <ac:chgData name="송용우" userId="5fec0c1f-fbad-4bae-b61b-9d64b9ac64ce" providerId="ADAL" clId="{5D0CB609-D922-4322-AC4D-B410EC1896AC}" dt="2019-06-27T09:40:30.250" v="9615" actId="1076"/>
          <ac:spMkLst>
            <pc:docMk/>
            <pc:sldMk cId="4089384094" sldId="297"/>
            <ac:spMk id="12" creationId="{4E25FE7D-23BB-4A37-B3D1-6F559D427FFF}"/>
          </ac:spMkLst>
        </pc:spChg>
        <pc:picChg chg="del">
          <ac:chgData name="송용우" userId="5fec0c1f-fbad-4bae-b61b-9d64b9ac64ce" providerId="ADAL" clId="{5D0CB609-D922-4322-AC4D-B410EC1896AC}" dt="2019-06-27T01:43:17.328" v="2681" actId="478"/>
          <ac:picMkLst>
            <pc:docMk/>
            <pc:sldMk cId="4089384094" sldId="297"/>
            <ac:picMk id="5" creationId="{FBEC5920-4602-4CBA-9DDA-F560E82CE4A9}"/>
          </ac:picMkLst>
        </pc:picChg>
      </pc:sldChg>
      <pc:sldChg chg="modSp add del ord">
        <pc:chgData name="송용우" userId="5fec0c1f-fbad-4bae-b61b-9d64b9ac64ce" providerId="ADAL" clId="{5D0CB609-D922-4322-AC4D-B410EC1896AC}" dt="2019-06-27T01:56:09.341" v="3533" actId="2696"/>
        <pc:sldMkLst>
          <pc:docMk/>
          <pc:sldMk cId="515921" sldId="298"/>
        </pc:sldMkLst>
        <pc:spChg chg="mod">
          <ac:chgData name="송용우" userId="5fec0c1f-fbad-4bae-b61b-9d64b9ac64ce" providerId="ADAL" clId="{5D0CB609-D922-4322-AC4D-B410EC1896AC}" dt="2019-06-27T01:54:25.551" v="3411" actId="1076"/>
          <ac:spMkLst>
            <pc:docMk/>
            <pc:sldMk cId="515921" sldId="298"/>
            <ac:spMk id="6" creationId="{00000000-0000-0000-0000-000000000000}"/>
          </ac:spMkLst>
        </pc:spChg>
      </pc:sldChg>
      <pc:sldChg chg="addSp delSp modSp add del">
        <pc:chgData name="송용우" userId="5fec0c1f-fbad-4bae-b61b-9d64b9ac64ce" providerId="ADAL" clId="{5D0CB609-D922-4322-AC4D-B410EC1896AC}" dt="2019-06-27T01:53:38.979" v="3362" actId="2696"/>
        <pc:sldMkLst>
          <pc:docMk/>
          <pc:sldMk cId="2593021117" sldId="298"/>
        </pc:sldMkLst>
        <pc:spChg chg="add del">
          <ac:chgData name="송용우" userId="5fec0c1f-fbad-4bae-b61b-9d64b9ac64ce" providerId="ADAL" clId="{5D0CB609-D922-4322-AC4D-B410EC1896AC}" dt="2019-06-27T01:48:00.668" v="2826"/>
          <ac:spMkLst>
            <pc:docMk/>
            <pc:sldMk cId="2593021117" sldId="298"/>
            <ac:spMk id="2" creationId="{639845E4-BF93-4980-A0BE-63940810B1CE}"/>
          </ac:spMkLst>
        </pc:spChg>
        <pc:spChg chg="del">
          <ac:chgData name="송용우" userId="5fec0c1f-fbad-4bae-b61b-9d64b9ac64ce" providerId="ADAL" clId="{5D0CB609-D922-4322-AC4D-B410EC1896AC}" dt="2019-06-27T01:48:46.492" v="2900" actId="478"/>
          <ac:spMkLst>
            <pc:docMk/>
            <pc:sldMk cId="2593021117" sldId="298"/>
            <ac:spMk id="7" creationId="{50D2E14A-1E17-49E6-8BB5-742C5F2C1337}"/>
          </ac:spMkLst>
        </pc:spChg>
        <pc:spChg chg="mod">
          <ac:chgData name="송용우" userId="5fec0c1f-fbad-4bae-b61b-9d64b9ac64ce" providerId="ADAL" clId="{5D0CB609-D922-4322-AC4D-B410EC1896AC}" dt="2019-06-27T01:48:49.996" v="2901" actId="1076"/>
          <ac:spMkLst>
            <pc:docMk/>
            <pc:sldMk cId="2593021117" sldId="298"/>
            <ac:spMk id="8" creationId="{0D946726-A369-4082-AF54-D3D206B02AC7}"/>
          </ac:spMkLst>
        </pc:spChg>
        <pc:spChg chg="add mod">
          <ac:chgData name="송용우" userId="5fec0c1f-fbad-4bae-b61b-9d64b9ac64ce" providerId="ADAL" clId="{5D0CB609-D922-4322-AC4D-B410EC1896AC}" dt="2019-06-27T01:50:00.379" v="3083" actId="20577"/>
          <ac:spMkLst>
            <pc:docMk/>
            <pc:sldMk cId="2593021117" sldId="298"/>
            <ac:spMk id="9" creationId="{17705040-5E86-4086-B20F-94C3892545A0}"/>
          </ac:spMkLst>
        </pc:spChg>
        <pc:spChg chg="add mod">
          <ac:chgData name="송용우" userId="5fec0c1f-fbad-4bae-b61b-9d64b9ac64ce" providerId="ADAL" clId="{5D0CB609-D922-4322-AC4D-B410EC1896AC}" dt="2019-06-27T01:50:04.258" v="3084" actId="1076"/>
          <ac:spMkLst>
            <pc:docMk/>
            <pc:sldMk cId="2593021117" sldId="298"/>
            <ac:spMk id="10" creationId="{52AD6E96-786E-47C5-B407-C006549F8469}"/>
          </ac:spMkLst>
        </pc:spChg>
      </pc:sldChg>
      <pc:sldChg chg="addSp delSp modSp add ord">
        <pc:chgData name="송용우" userId="5fec0c1f-fbad-4bae-b61b-9d64b9ac64ce" providerId="ADAL" clId="{5D0CB609-D922-4322-AC4D-B410EC1896AC}" dt="2019-06-27T08:15:32.361" v="6507" actId="478"/>
        <pc:sldMkLst>
          <pc:docMk/>
          <pc:sldMk cId="2902764082" sldId="298"/>
        </pc:sldMkLst>
        <pc:spChg chg="add mod">
          <ac:chgData name="송용우" userId="5fec0c1f-fbad-4bae-b61b-9d64b9ac64ce" providerId="ADAL" clId="{5D0CB609-D922-4322-AC4D-B410EC1896AC}" dt="2019-06-27T01:57:21.685" v="3585" actId="1076"/>
          <ac:spMkLst>
            <pc:docMk/>
            <pc:sldMk cId="2902764082" sldId="298"/>
            <ac:spMk id="2" creationId="{965E8483-FA41-4339-ABF7-10A8E86CA057}"/>
          </ac:spMkLst>
        </pc:spChg>
        <pc:spChg chg="add mod">
          <ac:chgData name="송용우" userId="5fec0c1f-fbad-4bae-b61b-9d64b9ac64ce" providerId="ADAL" clId="{5D0CB609-D922-4322-AC4D-B410EC1896AC}" dt="2019-06-27T02:43:18.093" v="4072" actId="1076"/>
          <ac:spMkLst>
            <pc:docMk/>
            <pc:sldMk cId="2902764082" sldId="298"/>
            <ac:spMk id="3" creationId="{F85A7089-30C8-47B8-A088-199E49E3D20E}"/>
          </ac:spMkLst>
        </pc:spChg>
        <pc:spChg chg="del mod">
          <ac:chgData name="송용우" userId="5fec0c1f-fbad-4bae-b61b-9d64b9ac64ce" providerId="ADAL" clId="{5D0CB609-D922-4322-AC4D-B410EC1896AC}" dt="2019-06-27T08:15:32.361" v="6507" actId="478"/>
          <ac:spMkLst>
            <pc:docMk/>
            <pc:sldMk cId="2902764082" sldId="298"/>
            <ac:spMk id="4" creationId="{00000000-0000-0000-0000-000000000000}"/>
          </ac:spMkLst>
        </pc:spChg>
        <pc:spChg chg="del mod">
          <ac:chgData name="송용우" userId="5fec0c1f-fbad-4bae-b61b-9d64b9ac64ce" providerId="ADAL" clId="{5D0CB609-D922-4322-AC4D-B410EC1896AC}" dt="2019-06-27T08:15:30.040" v="6505" actId="478"/>
          <ac:spMkLst>
            <pc:docMk/>
            <pc:sldMk cId="2902764082" sldId="298"/>
            <ac:spMk id="5" creationId="{00000000-0000-0000-0000-000000000000}"/>
          </ac:spMkLst>
        </pc:spChg>
        <pc:spChg chg="del">
          <ac:chgData name="송용우" userId="5fec0c1f-fbad-4bae-b61b-9d64b9ac64ce" providerId="ADAL" clId="{5D0CB609-D922-4322-AC4D-B410EC1896AC}" dt="2019-06-27T01:57:12.673" v="3575" actId="478"/>
          <ac:spMkLst>
            <pc:docMk/>
            <pc:sldMk cId="2902764082" sldId="298"/>
            <ac:spMk id="6" creationId="{00000000-0000-0000-0000-000000000000}"/>
          </ac:spMkLst>
        </pc:spChg>
        <pc:spChg chg="add">
          <ac:chgData name="송용우" userId="5fec0c1f-fbad-4bae-b61b-9d64b9ac64ce" providerId="ADAL" clId="{5D0CB609-D922-4322-AC4D-B410EC1896AC}" dt="2019-06-27T08:15:26.759" v="6504"/>
          <ac:spMkLst>
            <pc:docMk/>
            <pc:sldMk cId="2902764082" sldId="298"/>
            <ac:spMk id="6" creationId="{DC3AE73B-31B3-4118-8122-F0CF173810B1}"/>
          </ac:spMkLst>
        </pc:spChg>
        <pc:spChg chg="add">
          <ac:chgData name="송용우" userId="5fec0c1f-fbad-4bae-b61b-9d64b9ac64ce" providerId="ADAL" clId="{5D0CB609-D922-4322-AC4D-B410EC1896AC}" dt="2019-06-27T08:15:26.759" v="6504"/>
          <ac:spMkLst>
            <pc:docMk/>
            <pc:sldMk cId="2902764082" sldId="298"/>
            <ac:spMk id="7" creationId="{A5A9B80E-0B34-4FD3-BB8C-41F9C5196880}"/>
          </ac:spMkLst>
        </pc:spChg>
      </pc:sldChg>
      <pc:sldChg chg="modSp add del ord">
        <pc:chgData name="송용우" userId="5fec0c1f-fbad-4bae-b61b-9d64b9ac64ce" providerId="ADAL" clId="{5D0CB609-D922-4322-AC4D-B410EC1896AC}" dt="2019-06-27T08:15:20.264" v="6503" actId="2696"/>
        <pc:sldMkLst>
          <pc:docMk/>
          <pc:sldMk cId="4077527571" sldId="299"/>
        </pc:sldMkLst>
        <pc:spChg chg="mod">
          <ac:chgData name="송용우" userId="5fec0c1f-fbad-4bae-b61b-9d64b9ac64ce" providerId="ADAL" clId="{5D0CB609-D922-4322-AC4D-B410EC1896AC}" dt="2019-06-27T02:39:50.919" v="3990" actId="1076"/>
          <ac:spMkLst>
            <pc:docMk/>
            <pc:sldMk cId="4077527571" sldId="299"/>
            <ac:spMk id="7" creationId="{50D2E14A-1E17-49E6-8BB5-742C5F2C1337}"/>
          </ac:spMkLst>
        </pc:spChg>
        <pc:spChg chg="mod">
          <ac:chgData name="송용우" userId="5fec0c1f-fbad-4bae-b61b-9d64b9ac64ce" providerId="ADAL" clId="{5D0CB609-D922-4322-AC4D-B410EC1896AC}" dt="2019-06-27T02:40:44.769" v="4001" actId="1076"/>
          <ac:spMkLst>
            <pc:docMk/>
            <pc:sldMk cId="4077527571" sldId="299"/>
            <ac:spMk id="8" creationId="{0D946726-A369-4082-AF54-D3D206B02AC7}"/>
          </ac:spMkLst>
        </pc:spChg>
        <pc:spChg chg="mod">
          <ac:chgData name="송용우" userId="5fec0c1f-fbad-4bae-b61b-9d64b9ac64ce" providerId="ADAL" clId="{5D0CB609-D922-4322-AC4D-B410EC1896AC}" dt="2019-06-27T02:41:59.406" v="4035" actId="403"/>
          <ac:spMkLst>
            <pc:docMk/>
            <pc:sldMk cId="4077527571" sldId="299"/>
            <ac:spMk id="9" creationId="{C3FDA820-00E9-4ADF-B30A-CB379B5D570C}"/>
          </ac:spMkLst>
        </pc:spChg>
        <pc:spChg chg="mod">
          <ac:chgData name="송용우" userId="5fec0c1f-fbad-4bae-b61b-9d64b9ac64ce" providerId="ADAL" clId="{5D0CB609-D922-4322-AC4D-B410EC1896AC}" dt="2019-06-27T02:41:52.755" v="4031" actId="1076"/>
          <ac:spMkLst>
            <pc:docMk/>
            <pc:sldMk cId="4077527571" sldId="299"/>
            <ac:spMk id="10" creationId="{C273A7F2-1421-4F2A-8F60-95B0E3C82D81}"/>
          </ac:spMkLst>
        </pc:spChg>
        <pc:spChg chg="mod">
          <ac:chgData name="송용우" userId="5fec0c1f-fbad-4bae-b61b-9d64b9ac64ce" providerId="ADAL" clId="{5D0CB609-D922-4322-AC4D-B410EC1896AC}" dt="2019-06-27T02:41:19.174" v="4013" actId="1076"/>
          <ac:spMkLst>
            <pc:docMk/>
            <pc:sldMk cId="4077527571" sldId="299"/>
            <ac:spMk id="11" creationId="{95B94679-AC92-4733-9C66-FC4C1D216F2A}"/>
          </ac:spMkLst>
        </pc:spChg>
        <pc:spChg chg="mod">
          <ac:chgData name="송용우" userId="5fec0c1f-fbad-4bae-b61b-9d64b9ac64ce" providerId="ADAL" clId="{5D0CB609-D922-4322-AC4D-B410EC1896AC}" dt="2019-06-27T02:42:04.382" v="4038" actId="403"/>
          <ac:spMkLst>
            <pc:docMk/>
            <pc:sldMk cId="4077527571" sldId="299"/>
            <ac:spMk id="12" creationId="{4E25FE7D-23BB-4A37-B3D1-6F559D427FFF}"/>
          </ac:spMkLst>
        </pc:spChg>
      </pc:sldChg>
      <pc:sldChg chg="addSp modSp add">
        <pc:chgData name="송용우" userId="5fec0c1f-fbad-4bae-b61b-9d64b9ac64ce" providerId="ADAL" clId="{5D0CB609-D922-4322-AC4D-B410EC1896AC}" dt="2019-06-27T09:00:50.074" v="9053"/>
        <pc:sldMkLst>
          <pc:docMk/>
          <pc:sldMk cId="3324348456" sldId="300"/>
        </pc:sldMkLst>
        <pc:spChg chg="add mod">
          <ac:chgData name="송용우" userId="5fec0c1f-fbad-4bae-b61b-9d64b9ac64ce" providerId="ADAL" clId="{5D0CB609-D922-4322-AC4D-B410EC1896AC}" dt="2019-06-27T05:12:36.742" v="4140" actId="1076"/>
          <ac:spMkLst>
            <pc:docMk/>
            <pc:sldMk cId="3324348456" sldId="300"/>
            <ac:spMk id="2" creationId="{CCCF4335-7611-4FBF-8F11-9EB6FBA78737}"/>
          </ac:spMkLst>
        </pc:spChg>
        <pc:spChg chg="add mod">
          <ac:chgData name="송용우" userId="5fec0c1f-fbad-4bae-b61b-9d64b9ac64ce" providerId="ADAL" clId="{5D0CB609-D922-4322-AC4D-B410EC1896AC}" dt="2019-06-27T08:20:11.429" v="6663" actId="1076"/>
          <ac:spMkLst>
            <pc:docMk/>
            <pc:sldMk cId="3324348456" sldId="300"/>
            <ac:spMk id="6" creationId="{2A49366B-9E7E-4BA9-961A-CBC50DB982FA}"/>
          </ac:spMkLst>
        </pc:spChg>
        <pc:spChg chg="mod">
          <ac:chgData name="송용우" userId="5fec0c1f-fbad-4bae-b61b-9d64b9ac64ce" providerId="ADAL" clId="{5D0CB609-D922-4322-AC4D-B410EC1896AC}" dt="2019-06-27T08:20:11.429" v="6663" actId="1076"/>
          <ac:spMkLst>
            <pc:docMk/>
            <pc:sldMk cId="3324348456" sldId="300"/>
            <ac:spMk id="7" creationId="{E764AE34-C5F3-4BF6-83A8-E06879767635}"/>
          </ac:spMkLst>
        </pc:spChg>
        <pc:spChg chg="add mod">
          <ac:chgData name="송용우" userId="5fec0c1f-fbad-4bae-b61b-9d64b9ac64ce" providerId="ADAL" clId="{5D0CB609-D922-4322-AC4D-B410EC1896AC}" dt="2019-06-27T08:20:11.429" v="6663" actId="1076"/>
          <ac:spMkLst>
            <pc:docMk/>
            <pc:sldMk cId="3324348456" sldId="300"/>
            <ac:spMk id="8" creationId="{1242BF34-3A00-4192-8E2D-3B2B446A367A}"/>
          </ac:spMkLst>
        </pc:spChg>
        <pc:spChg chg="add mod">
          <ac:chgData name="송용우" userId="5fec0c1f-fbad-4bae-b61b-9d64b9ac64ce" providerId="ADAL" clId="{5D0CB609-D922-4322-AC4D-B410EC1896AC}" dt="2019-06-27T08:17:01.755" v="6523" actId="1076"/>
          <ac:spMkLst>
            <pc:docMk/>
            <pc:sldMk cId="3324348456" sldId="300"/>
            <ac:spMk id="9" creationId="{4DB1DCA5-0F2F-4CF0-9054-0663CA6C1312}"/>
          </ac:spMkLst>
        </pc:spChg>
        <pc:spChg chg="add mod">
          <ac:chgData name="송용우" userId="5fec0c1f-fbad-4bae-b61b-9d64b9ac64ce" providerId="ADAL" clId="{5D0CB609-D922-4322-AC4D-B410EC1896AC}" dt="2019-06-27T09:00:50.074" v="9053"/>
          <ac:spMkLst>
            <pc:docMk/>
            <pc:sldMk cId="3324348456" sldId="300"/>
            <ac:spMk id="10" creationId="{BA9022AA-1AF7-4E56-B217-0CBA8B695EA6}"/>
          </ac:spMkLst>
        </pc:spChg>
        <pc:spChg chg="add mod">
          <ac:chgData name="송용우" userId="5fec0c1f-fbad-4bae-b61b-9d64b9ac64ce" providerId="ADAL" clId="{5D0CB609-D922-4322-AC4D-B410EC1896AC}" dt="2019-06-27T08:20:11.429" v="6663" actId="1076"/>
          <ac:spMkLst>
            <pc:docMk/>
            <pc:sldMk cId="3324348456" sldId="300"/>
            <ac:spMk id="11" creationId="{A5EB8846-241F-487C-B1F8-AB15082579D5}"/>
          </ac:spMkLst>
        </pc:spChg>
        <pc:spChg chg="add mod">
          <ac:chgData name="송용우" userId="5fec0c1f-fbad-4bae-b61b-9d64b9ac64ce" providerId="ADAL" clId="{5D0CB609-D922-4322-AC4D-B410EC1896AC}" dt="2019-06-27T08:20:11.429" v="6663" actId="1076"/>
          <ac:spMkLst>
            <pc:docMk/>
            <pc:sldMk cId="3324348456" sldId="300"/>
            <ac:spMk id="12" creationId="{648051B5-03B5-4BDB-A680-6C337D9348B5}"/>
          </ac:spMkLst>
        </pc:spChg>
        <pc:spChg chg="add mod">
          <ac:chgData name="송용우" userId="5fec0c1f-fbad-4bae-b61b-9d64b9ac64ce" providerId="ADAL" clId="{5D0CB609-D922-4322-AC4D-B410EC1896AC}" dt="2019-06-27T08:21:27.682" v="6725" actId="1076"/>
          <ac:spMkLst>
            <pc:docMk/>
            <pc:sldMk cId="3324348456" sldId="300"/>
            <ac:spMk id="13" creationId="{37ED2CBB-DB7D-464D-81F8-D354724BDF2B}"/>
          </ac:spMkLst>
        </pc:spChg>
        <pc:picChg chg="add mod modCrop">
          <ac:chgData name="송용우" userId="5fec0c1f-fbad-4bae-b61b-9d64b9ac64ce" providerId="ADAL" clId="{5D0CB609-D922-4322-AC4D-B410EC1896AC}" dt="2019-06-27T05:12:52.317" v="4144" actId="732"/>
          <ac:picMkLst>
            <pc:docMk/>
            <pc:sldMk cId="3324348456" sldId="300"/>
            <ac:picMk id="3" creationId="{ADFD2F3C-9CC1-4008-A43F-4FD89326E8F8}"/>
          </ac:picMkLst>
        </pc:picChg>
      </pc:sldChg>
      <pc:sldChg chg="addSp delSp modSp add ord">
        <pc:chgData name="송용우" userId="5fec0c1f-fbad-4bae-b61b-9d64b9ac64ce" providerId="ADAL" clId="{5D0CB609-D922-4322-AC4D-B410EC1896AC}" dt="2019-06-27T08:21:33.536" v="6727" actId="1076"/>
        <pc:sldMkLst>
          <pc:docMk/>
          <pc:sldMk cId="1354760236" sldId="301"/>
        </pc:sldMkLst>
        <pc:spChg chg="add mod">
          <ac:chgData name="송용우" userId="5fec0c1f-fbad-4bae-b61b-9d64b9ac64ce" providerId="ADAL" clId="{5D0CB609-D922-4322-AC4D-B410EC1896AC}" dt="2019-06-27T02:47:36.767" v="4112" actId="1076"/>
          <ac:spMkLst>
            <pc:docMk/>
            <pc:sldMk cId="1354760236" sldId="301"/>
            <ac:spMk id="3" creationId="{39E5977A-C16A-4061-ACBA-BEF8BE70C3AC}"/>
          </ac:spMkLst>
        </pc:spChg>
        <pc:spChg chg="del">
          <ac:chgData name="송용우" userId="5fec0c1f-fbad-4bae-b61b-9d64b9ac64ce" providerId="ADAL" clId="{5D0CB609-D922-4322-AC4D-B410EC1896AC}" dt="2019-06-27T02:47:00.279" v="4091" actId="478"/>
          <ac:spMkLst>
            <pc:docMk/>
            <pc:sldMk cId="1354760236" sldId="301"/>
            <ac:spMk id="6" creationId="{2A49366B-9E7E-4BA9-961A-CBC50DB982FA}"/>
          </ac:spMkLst>
        </pc:spChg>
        <pc:spChg chg="del">
          <ac:chgData name="송용우" userId="5fec0c1f-fbad-4bae-b61b-9d64b9ac64ce" providerId="ADAL" clId="{5D0CB609-D922-4322-AC4D-B410EC1896AC}" dt="2019-06-27T02:46:58.786" v="4090" actId="478"/>
          <ac:spMkLst>
            <pc:docMk/>
            <pc:sldMk cId="1354760236" sldId="301"/>
            <ac:spMk id="7" creationId="{E764AE34-C5F3-4BF6-83A8-E06879767635}"/>
          </ac:spMkLst>
        </pc:spChg>
        <pc:spChg chg="del">
          <ac:chgData name="송용우" userId="5fec0c1f-fbad-4bae-b61b-9d64b9ac64ce" providerId="ADAL" clId="{5D0CB609-D922-4322-AC4D-B410EC1896AC}" dt="2019-06-27T02:47:01.254" v="4092" actId="478"/>
          <ac:spMkLst>
            <pc:docMk/>
            <pc:sldMk cId="1354760236" sldId="301"/>
            <ac:spMk id="8" creationId="{1242BF34-3A00-4192-8E2D-3B2B446A367A}"/>
          </ac:spMkLst>
        </pc:spChg>
        <pc:spChg chg="add mod">
          <ac:chgData name="송용우" userId="5fec0c1f-fbad-4bae-b61b-9d64b9ac64ce" providerId="ADAL" clId="{5D0CB609-D922-4322-AC4D-B410EC1896AC}" dt="2019-06-27T08:16:11.709" v="6509" actId="1076"/>
          <ac:spMkLst>
            <pc:docMk/>
            <pc:sldMk cId="1354760236" sldId="301"/>
            <ac:spMk id="8" creationId="{C863D485-5BE4-40DA-B6E9-1DC0E55321AF}"/>
          </ac:spMkLst>
        </pc:spChg>
        <pc:spChg chg="add del mod">
          <ac:chgData name="송용우" userId="5fec0c1f-fbad-4bae-b61b-9d64b9ac64ce" providerId="ADAL" clId="{5D0CB609-D922-4322-AC4D-B410EC1896AC}" dt="2019-06-27T02:47:02.406" v="4093" actId="478"/>
          <ac:spMkLst>
            <pc:docMk/>
            <pc:sldMk cId="1354760236" sldId="301"/>
            <ac:spMk id="9" creationId="{180724CB-15B1-4A1B-ADBD-A9AEFC681974}"/>
          </ac:spMkLst>
        </pc:spChg>
        <pc:spChg chg="add mod">
          <ac:chgData name="송용우" userId="5fec0c1f-fbad-4bae-b61b-9d64b9ac64ce" providerId="ADAL" clId="{5D0CB609-D922-4322-AC4D-B410EC1896AC}" dt="2019-06-27T02:47:11.452" v="4105" actId="1076"/>
          <ac:spMkLst>
            <pc:docMk/>
            <pc:sldMk cId="1354760236" sldId="301"/>
            <ac:spMk id="10" creationId="{3CAC8AD1-6CFA-4B68-9B3C-F5C3BC45E30C}"/>
          </ac:spMkLst>
        </pc:spChg>
        <pc:spChg chg="add mod">
          <ac:chgData name="송용우" userId="5fec0c1f-fbad-4bae-b61b-9d64b9ac64ce" providerId="ADAL" clId="{5D0CB609-D922-4322-AC4D-B410EC1896AC}" dt="2019-06-27T08:21:33.536" v="6727" actId="1076"/>
          <ac:spMkLst>
            <pc:docMk/>
            <pc:sldMk cId="1354760236" sldId="301"/>
            <ac:spMk id="11" creationId="{2706660E-53ED-4C76-A0FB-CC57AC4977FC}"/>
          </ac:spMkLst>
        </pc:spChg>
        <pc:picChg chg="add mod">
          <ac:chgData name="송용우" userId="5fec0c1f-fbad-4bae-b61b-9d64b9ac64ce" providerId="ADAL" clId="{5D0CB609-D922-4322-AC4D-B410EC1896AC}" dt="2019-06-27T02:47:38.358" v="4113" actId="1076"/>
          <ac:picMkLst>
            <pc:docMk/>
            <pc:sldMk cId="1354760236" sldId="301"/>
            <ac:picMk id="2" creationId="{1CA30446-F0CD-4832-9366-0AFC4C5FF77D}"/>
          </ac:picMkLst>
        </pc:picChg>
      </pc:sldChg>
      <pc:sldChg chg="addSp delSp modSp add">
        <pc:chgData name="송용우" userId="5fec0c1f-fbad-4bae-b61b-9d64b9ac64ce" providerId="ADAL" clId="{5D0CB609-D922-4322-AC4D-B410EC1896AC}" dt="2019-06-27T09:01:41.843" v="9064" actId="113"/>
        <pc:sldMkLst>
          <pc:docMk/>
          <pc:sldMk cId="2419294174" sldId="302"/>
        </pc:sldMkLst>
        <pc:spChg chg="add mod">
          <ac:chgData name="송용우" userId="5fec0c1f-fbad-4bae-b61b-9d64b9ac64ce" providerId="ADAL" clId="{5D0CB609-D922-4322-AC4D-B410EC1896AC}" dt="2019-06-27T08:24:26.164" v="6796" actId="20577"/>
          <ac:spMkLst>
            <pc:docMk/>
            <pc:sldMk cId="2419294174" sldId="302"/>
            <ac:spMk id="2" creationId="{EE6C0B54-56CA-471B-BE62-44114F4D6B1D}"/>
          </ac:spMkLst>
        </pc:spChg>
        <pc:spChg chg="mod">
          <ac:chgData name="송용우" userId="5fec0c1f-fbad-4bae-b61b-9d64b9ac64ce" providerId="ADAL" clId="{5D0CB609-D922-4322-AC4D-B410EC1896AC}" dt="2019-06-27T08:20:59.910" v="6691" actId="1076"/>
          <ac:spMkLst>
            <pc:docMk/>
            <pc:sldMk cId="2419294174" sldId="302"/>
            <ac:spMk id="6" creationId="{2A49366B-9E7E-4BA9-961A-CBC50DB982FA}"/>
          </ac:spMkLst>
        </pc:spChg>
        <pc:spChg chg="mod">
          <ac:chgData name="송용우" userId="5fec0c1f-fbad-4bae-b61b-9d64b9ac64ce" providerId="ADAL" clId="{5D0CB609-D922-4322-AC4D-B410EC1896AC}" dt="2019-06-27T08:20:39.198" v="6681" actId="1076"/>
          <ac:spMkLst>
            <pc:docMk/>
            <pc:sldMk cId="2419294174" sldId="302"/>
            <ac:spMk id="7" creationId="{E764AE34-C5F3-4BF6-83A8-E06879767635}"/>
          </ac:spMkLst>
        </pc:spChg>
        <pc:spChg chg="del">
          <ac:chgData name="송용우" userId="5fec0c1f-fbad-4bae-b61b-9d64b9ac64ce" providerId="ADAL" clId="{5D0CB609-D922-4322-AC4D-B410EC1896AC}" dt="2019-06-27T02:05:43.800" v="3778" actId="478"/>
          <ac:spMkLst>
            <pc:docMk/>
            <pc:sldMk cId="2419294174" sldId="302"/>
            <ac:spMk id="8" creationId="{1242BF34-3A00-4192-8E2D-3B2B446A367A}"/>
          </ac:spMkLst>
        </pc:spChg>
        <pc:spChg chg="add mod">
          <ac:chgData name="송용우" userId="5fec0c1f-fbad-4bae-b61b-9d64b9ac64ce" providerId="ADAL" clId="{5D0CB609-D922-4322-AC4D-B410EC1896AC}" dt="2019-06-27T08:17:23.216" v="6530" actId="1076"/>
          <ac:spMkLst>
            <pc:docMk/>
            <pc:sldMk cId="2419294174" sldId="302"/>
            <ac:spMk id="8" creationId="{B91B798E-A681-436A-B7A3-5292DA24E09E}"/>
          </ac:spMkLst>
        </pc:spChg>
        <pc:spChg chg="add mod">
          <ac:chgData name="송용우" userId="5fec0c1f-fbad-4bae-b61b-9d64b9ac64ce" providerId="ADAL" clId="{5D0CB609-D922-4322-AC4D-B410EC1896AC}" dt="2019-06-27T09:01:29.061" v="9059" actId="403"/>
          <ac:spMkLst>
            <pc:docMk/>
            <pc:sldMk cId="2419294174" sldId="302"/>
            <ac:spMk id="9" creationId="{01064C0F-D873-4876-B731-690D5786C484}"/>
          </ac:spMkLst>
        </pc:spChg>
        <pc:spChg chg="add mod">
          <ac:chgData name="송용우" userId="5fec0c1f-fbad-4bae-b61b-9d64b9ac64ce" providerId="ADAL" clId="{5D0CB609-D922-4322-AC4D-B410EC1896AC}" dt="2019-06-27T09:01:32.793" v="9061" actId="403"/>
          <ac:spMkLst>
            <pc:docMk/>
            <pc:sldMk cId="2419294174" sldId="302"/>
            <ac:spMk id="10" creationId="{A3B4BA50-409A-4B02-884B-3FE7D4EA134F}"/>
          </ac:spMkLst>
        </pc:spChg>
        <pc:spChg chg="add mod">
          <ac:chgData name="송용우" userId="5fec0c1f-fbad-4bae-b61b-9d64b9ac64ce" providerId="ADAL" clId="{5D0CB609-D922-4322-AC4D-B410EC1896AC}" dt="2019-06-27T08:20:44.228" v="6683" actId="1076"/>
          <ac:spMkLst>
            <pc:docMk/>
            <pc:sldMk cId="2419294174" sldId="302"/>
            <ac:spMk id="11" creationId="{085B7B90-6EA3-4134-B76C-A8E3E53EF5B7}"/>
          </ac:spMkLst>
        </pc:spChg>
        <pc:spChg chg="add mod">
          <ac:chgData name="송용우" userId="5fec0c1f-fbad-4bae-b61b-9d64b9ac64ce" providerId="ADAL" clId="{5D0CB609-D922-4322-AC4D-B410EC1896AC}" dt="2019-06-27T09:01:41.843" v="9064" actId="113"/>
          <ac:spMkLst>
            <pc:docMk/>
            <pc:sldMk cId="2419294174" sldId="302"/>
            <ac:spMk id="12" creationId="{87DAE2C9-CFAB-4139-9502-B8E49B3DD76C}"/>
          </ac:spMkLst>
        </pc:spChg>
        <pc:picChg chg="add mod">
          <ac:chgData name="송용우" userId="5fec0c1f-fbad-4bae-b61b-9d64b9ac64ce" providerId="ADAL" clId="{5D0CB609-D922-4322-AC4D-B410EC1896AC}" dt="2019-06-27T08:17:16.067" v="6528" actId="1076"/>
          <ac:picMkLst>
            <pc:docMk/>
            <pc:sldMk cId="2419294174" sldId="302"/>
            <ac:picMk id="3" creationId="{A02671D4-0FAD-455E-9E99-5FF22F56BC90}"/>
          </ac:picMkLst>
        </pc:picChg>
      </pc:sldChg>
      <pc:sldChg chg="addSp delSp modSp add">
        <pc:chgData name="송용우" userId="5fec0c1f-fbad-4bae-b61b-9d64b9ac64ce" providerId="ADAL" clId="{5D0CB609-D922-4322-AC4D-B410EC1896AC}" dt="2019-06-27T09:03:37.578" v="9099"/>
        <pc:sldMkLst>
          <pc:docMk/>
          <pc:sldMk cId="3604162871" sldId="303"/>
        </pc:sldMkLst>
        <pc:spChg chg="add del mod">
          <ac:chgData name="송용우" userId="5fec0c1f-fbad-4bae-b61b-9d64b9ac64ce" providerId="ADAL" clId="{5D0CB609-D922-4322-AC4D-B410EC1896AC}" dt="2019-06-27T05:35:18.966" v="4217" actId="478"/>
          <ac:spMkLst>
            <pc:docMk/>
            <pc:sldMk cId="3604162871" sldId="303"/>
            <ac:spMk id="2" creationId="{9D824E3A-14CF-4694-98FE-B0F4BBEE5807}"/>
          </ac:spMkLst>
        </pc:spChg>
        <pc:spChg chg="add del mod">
          <ac:chgData name="송용우" userId="5fec0c1f-fbad-4bae-b61b-9d64b9ac64ce" providerId="ADAL" clId="{5D0CB609-D922-4322-AC4D-B410EC1896AC}" dt="2019-06-27T05:40:58.422" v="4251" actId="478"/>
          <ac:spMkLst>
            <pc:docMk/>
            <pc:sldMk cId="3604162871" sldId="303"/>
            <ac:spMk id="3" creationId="{C8A04756-3D90-4892-920A-3171250C3D8F}"/>
          </ac:spMkLst>
        </pc:spChg>
        <pc:spChg chg="mod">
          <ac:chgData name="송용우" userId="5fec0c1f-fbad-4bae-b61b-9d64b9ac64ce" providerId="ADAL" clId="{5D0CB609-D922-4322-AC4D-B410EC1896AC}" dt="2019-06-27T08:21:06.584" v="6692" actId="20577"/>
          <ac:spMkLst>
            <pc:docMk/>
            <pc:sldMk cId="3604162871" sldId="303"/>
            <ac:spMk id="6" creationId="{2A49366B-9E7E-4BA9-961A-CBC50DB982FA}"/>
          </ac:spMkLst>
        </pc:spChg>
        <pc:spChg chg="mod">
          <ac:chgData name="송용우" userId="5fec0c1f-fbad-4bae-b61b-9d64b9ac64ce" providerId="ADAL" clId="{5D0CB609-D922-4322-AC4D-B410EC1896AC}" dt="2019-06-27T08:21:13.410" v="6699" actId="1076"/>
          <ac:spMkLst>
            <pc:docMk/>
            <pc:sldMk cId="3604162871" sldId="303"/>
            <ac:spMk id="7" creationId="{E764AE34-C5F3-4BF6-83A8-E06879767635}"/>
          </ac:spMkLst>
        </pc:spChg>
        <pc:spChg chg="add mod">
          <ac:chgData name="송용우" userId="5fec0c1f-fbad-4bae-b61b-9d64b9ac64ce" providerId="ADAL" clId="{5D0CB609-D922-4322-AC4D-B410EC1896AC}" dt="2019-06-27T08:24:58.935" v="6882" actId="1076"/>
          <ac:spMkLst>
            <pc:docMk/>
            <pc:sldMk cId="3604162871" sldId="303"/>
            <ac:spMk id="8" creationId="{1C389FD4-5975-431E-BE7D-1E090D0C8053}"/>
          </ac:spMkLst>
        </pc:spChg>
        <pc:spChg chg="add mod">
          <ac:chgData name="송용우" userId="5fec0c1f-fbad-4bae-b61b-9d64b9ac64ce" providerId="ADAL" clId="{5D0CB609-D922-4322-AC4D-B410EC1896AC}" dt="2019-06-27T08:21:24.699" v="6724"/>
          <ac:spMkLst>
            <pc:docMk/>
            <pc:sldMk cId="3604162871" sldId="303"/>
            <ac:spMk id="9" creationId="{1202D575-563C-4C70-92AF-42BDBCE764E3}"/>
          </ac:spMkLst>
        </pc:spChg>
        <pc:spChg chg="add mod">
          <ac:chgData name="송용우" userId="5fec0c1f-fbad-4bae-b61b-9d64b9ac64ce" providerId="ADAL" clId="{5D0CB609-D922-4322-AC4D-B410EC1896AC}" dt="2019-06-27T09:03:37.578" v="9099"/>
          <ac:spMkLst>
            <pc:docMk/>
            <pc:sldMk cId="3604162871" sldId="303"/>
            <ac:spMk id="10" creationId="{C573B8A5-28EB-42F8-9C73-D0270724A85F}"/>
          </ac:spMkLst>
        </pc:spChg>
        <pc:spChg chg="add mod">
          <ac:chgData name="송용우" userId="5fec0c1f-fbad-4bae-b61b-9d64b9ac64ce" providerId="ADAL" clId="{5D0CB609-D922-4322-AC4D-B410EC1896AC}" dt="2019-06-27T09:03:21.760" v="9091" actId="403"/>
          <ac:spMkLst>
            <pc:docMk/>
            <pc:sldMk cId="3604162871" sldId="303"/>
            <ac:spMk id="11" creationId="{8C74E6A1-8189-4797-B36D-A28F6C055F92}"/>
          </ac:spMkLst>
        </pc:spChg>
        <pc:spChg chg="add mod">
          <ac:chgData name="송용우" userId="5fec0c1f-fbad-4bae-b61b-9d64b9ac64ce" providerId="ADAL" clId="{5D0CB609-D922-4322-AC4D-B410EC1896AC}" dt="2019-06-27T09:03:25.829" v="9092" actId="403"/>
          <ac:spMkLst>
            <pc:docMk/>
            <pc:sldMk cId="3604162871" sldId="303"/>
            <ac:spMk id="12" creationId="{F6EBBB9D-28A4-40DF-B055-010942C1DE51}"/>
          </ac:spMkLst>
        </pc:spChg>
      </pc:sldChg>
      <pc:sldChg chg="addSp delSp modSp add del ord">
        <pc:chgData name="송용우" userId="5fec0c1f-fbad-4bae-b61b-9d64b9ac64ce" providerId="ADAL" clId="{5D0CB609-D922-4322-AC4D-B410EC1896AC}" dt="2019-06-27T09:16:04.729" v="9576" actId="2696"/>
        <pc:sldMkLst>
          <pc:docMk/>
          <pc:sldMk cId="2467600508" sldId="304"/>
        </pc:sldMkLst>
        <pc:spChg chg="del mod">
          <ac:chgData name="송용우" userId="5fec0c1f-fbad-4bae-b61b-9d64b9ac64ce" providerId="ADAL" clId="{5D0CB609-D922-4322-AC4D-B410EC1896AC}" dt="2019-06-27T08:31:57.539" v="7845" actId="478"/>
          <ac:spMkLst>
            <pc:docMk/>
            <pc:sldMk cId="2467600508" sldId="304"/>
            <ac:spMk id="2" creationId="{965E8483-FA41-4339-ABF7-10A8E86CA057}"/>
          </ac:spMkLst>
        </pc:spChg>
        <pc:spChg chg="add mod">
          <ac:chgData name="송용우" userId="5fec0c1f-fbad-4bae-b61b-9d64b9ac64ce" providerId="ADAL" clId="{5D0CB609-D922-4322-AC4D-B410EC1896AC}" dt="2019-06-27T08:33:28.134" v="8018" actId="1076"/>
          <ac:spMkLst>
            <pc:docMk/>
            <pc:sldMk cId="2467600508" sldId="304"/>
            <ac:spMk id="3" creationId="{9B364756-3E43-464E-99E2-2FF2166DC912}"/>
          </ac:spMkLst>
        </pc:spChg>
        <pc:spChg chg="del">
          <ac:chgData name="송용우" userId="5fec0c1f-fbad-4bae-b61b-9d64b9ac64ce" providerId="ADAL" clId="{5D0CB609-D922-4322-AC4D-B410EC1896AC}" dt="2019-06-27T02:07:25.767" v="3837" actId="478"/>
          <ac:spMkLst>
            <pc:docMk/>
            <pc:sldMk cId="2467600508" sldId="304"/>
            <ac:spMk id="3" creationId="{F85A7089-30C8-47B8-A088-199E49E3D20E}"/>
          </ac:spMkLst>
        </pc:spChg>
        <pc:spChg chg="del mod">
          <ac:chgData name="송용우" userId="5fec0c1f-fbad-4bae-b61b-9d64b9ac64ce" providerId="ADAL" clId="{5D0CB609-D922-4322-AC4D-B410EC1896AC}" dt="2019-06-27T08:32:15.788" v="7848" actId="478"/>
          <ac:spMkLst>
            <pc:docMk/>
            <pc:sldMk cId="2467600508" sldId="304"/>
            <ac:spMk id="4" creationId="{00000000-0000-0000-0000-000000000000}"/>
          </ac:spMkLst>
        </pc:spChg>
        <pc:spChg chg="del">
          <ac:chgData name="송용우" userId="5fec0c1f-fbad-4bae-b61b-9d64b9ac64ce" providerId="ADAL" clId="{5D0CB609-D922-4322-AC4D-B410EC1896AC}" dt="2019-06-27T08:32:12.244" v="7846" actId="478"/>
          <ac:spMkLst>
            <pc:docMk/>
            <pc:sldMk cId="2467600508" sldId="304"/>
            <ac:spMk id="5" creationId="{00000000-0000-0000-0000-000000000000}"/>
          </ac:spMkLst>
        </pc:spChg>
        <pc:spChg chg="add">
          <ac:chgData name="송용우" userId="5fec0c1f-fbad-4bae-b61b-9d64b9ac64ce" providerId="ADAL" clId="{5D0CB609-D922-4322-AC4D-B410EC1896AC}" dt="2019-06-27T08:32:16.780" v="7849"/>
          <ac:spMkLst>
            <pc:docMk/>
            <pc:sldMk cId="2467600508" sldId="304"/>
            <ac:spMk id="6" creationId="{C49110D8-B8C1-4388-A346-58064DBE6610}"/>
          </ac:spMkLst>
        </pc:spChg>
        <pc:spChg chg="add">
          <ac:chgData name="송용우" userId="5fec0c1f-fbad-4bae-b61b-9d64b9ac64ce" providerId="ADAL" clId="{5D0CB609-D922-4322-AC4D-B410EC1896AC}" dt="2019-06-27T08:32:16.780" v="7849"/>
          <ac:spMkLst>
            <pc:docMk/>
            <pc:sldMk cId="2467600508" sldId="304"/>
            <ac:spMk id="7" creationId="{1B583273-E750-4AF7-AC6D-14DE270FFC36}"/>
          </ac:spMkLst>
        </pc:spChg>
        <pc:spChg chg="add mod">
          <ac:chgData name="송용우" userId="5fec0c1f-fbad-4bae-b61b-9d64b9ac64ce" providerId="ADAL" clId="{5D0CB609-D922-4322-AC4D-B410EC1896AC}" dt="2019-06-27T08:33:30.522" v="8019" actId="20577"/>
          <ac:spMkLst>
            <pc:docMk/>
            <pc:sldMk cId="2467600508" sldId="304"/>
            <ac:spMk id="8" creationId="{ED077467-B4C4-4AD4-B78E-C9700533532C}"/>
          </ac:spMkLst>
        </pc:spChg>
      </pc:sldChg>
      <pc:sldChg chg="addSp delSp modSp add ord">
        <pc:chgData name="송용우" userId="5fec0c1f-fbad-4bae-b61b-9d64b9ac64ce" providerId="ADAL" clId="{5D0CB609-D922-4322-AC4D-B410EC1896AC}" dt="2019-06-27T10:43:56.697" v="9683" actId="20577"/>
        <pc:sldMkLst>
          <pc:docMk/>
          <pc:sldMk cId="3307102473" sldId="305"/>
        </pc:sldMkLst>
        <pc:spChg chg="mod">
          <ac:chgData name="송용우" userId="5fec0c1f-fbad-4bae-b61b-9d64b9ac64ce" providerId="ADAL" clId="{5D0CB609-D922-4322-AC4D-B410EC1896AC}" dt="2019-06-27T02:11:31.927" v="3939"/>
          <ac:spMkLst>
            <pc:docMk/>
            <pc:sldMk cId="3307102473" sldId="305"/>
            <ac:spMk id="4" creationId="{00000000-0000-0000-0000-000000000000}"/>
          </ac:spMkLst>
        </pc:spChg>
        <pc:spChg chg="del mod">
          <ac:chgData name="송용우" userId="5fec0c1f-fbad-4bae-b61b-9d64b9ac64ce" providerId="ADAL" clId="{5D0CB609-D922-4322-AC4D-B410EC1896AC}" dt="2019-06-27T07:58:09.568" v="5511" actId="478"/>
          <ac:spMkLst>
            <pc:docMk/>
            <pc:sldMk cId="3307102473" sldId="305"/>
            <ac:spMk id="6" creationId="{2A49366B-9E7E-4BA9-961A-CBC50DB982FA}"/>
          </ac:spMkLst>
        </pc:spChg>
        <pc:spChg chg="del mod">
          <ac:chgData name="송용우" userId="5fec0c1f-fbad-4bae-b61b-9d64b9ac64ce" providerId="ADAL" clId="{5D0CB609-D922-4322-AC4D-B410EC1896AC}" dt="2019-06-27T07:58:11.013" v="5512" actId="478"/>
          <ac:spMkLst>
            <pc:docMk/>
            <pc:sldMk cId="3307102473" sldId="305"/>
            <ac:spMk id="7" creationId="{E764AE34-C5F3-4BF6-83A8-E06879767635}"/>
          </ac:spMkLst>
        </pc:spChg>
        <pc:spChg chg="add mod">
          <ac:chgData name="송용우" userId="5fec0c1f-fbad-4bae-b61b-9d64b9ac64ce" providerId="ADAL" clId="{5D0CB609-D922-4322-AC4D-B410EC1896AC}" dt="2019-06-27T10:43:56.697" v="9683" actId="20577"/>
          <ac:spMkLst>
            <pc:docMk/>
            <pc:sldMk cId="3307102473" sldId="305"/>
            <ac:spMk id="8" creationId="{E8B5899A-BC05-4D59-8CF4-25D96584257D}"/>
          </ac:spMkLst>
        </pc:spChg>
      </pc:sldChg>
      <pc:sldChg chg="addSp delSp modSp add ord">
        <pc:chgData name="송용우" userId="5fec0c1f-fbad-4bae-b61b-9d64b9ac64ce" providerId="ADAL" clId="{5D0CB609-D922-4322-AC4D-B410EC1896AC}" dt="2019-06-27T09:05:37.051" v="9128" actId="1076"/>
        <pc:sldMkLst>
          <pc:docMk/>
          <pc:sldMk cId="2341542380" sldId="306"/>
        </pc:sldMkLst>
        <pc:spChg chg="add mod">
          <ac:chgData name="송용우" userId="5fec0c1f-fbad-4bae-b61b-9d64b9ac64ce" providerId="ADAL" clId="{5D0CB609-D922-4322-AC4D-B410EC1896AC}" dt="2019-06-27T09:05:37.051" v="9128" actId="1076"/>
          <ac:spMkLst>
            <pc:docMk/>
            <pc:sldMk cId="2341542380" sldId="306"/>
            <ac:spMk id="2" creationId="{65122C08-AFEA-4C02-AFE5-DCE8BE1CBE73}"/>
          </ac:spMkLst>
        </pc:spChg>
        <pc:spChg chg="del">
          <ac:chgData name="송용우" userId="5fec0c1f-fbad-4bae-b61b-9d64b9ac64ce" providerId="ADAL" clId="{5D0CB609-D922-4322-AC4D-B410EC1896AC}" dt="2019-06-27T05:42:25.653" v="4351" actId="478"/>
          <ac:spMkLst>
            <pc:docMk/>
            <pc:sldMk cId="2341542380" sldId="306"/>
            <ac:spMk id="2" creationId="{9D824E3A-14CF-4694-98FE-B0F4BBEE5807}"/>
          </ac:spMkLst>
        </pc:spChg>
        <pc:spChg chg="add del mod">
          <ac:chgData name="송용우" userId="5fec0c1f-fbad-4bae-b61b-9d64b9ac64ce" providerId="ADAL" clId="{5D0CB609-D922-4322-AC4D-B410EC1896AC}" dt="2019-06-27T05:42:27.414" v="4352" actId="478"/>
          <ac:spMkLst>
            <pc:docMk/>
            <pc:sldMk cId="2341542380" sldId="306"/>
            <ac:spMk id="3" creationId="{EBE161E5-8637-498C-9693-0794AC14DE9C}"/>
          </ac:spMkLst>
        </pc:spChg>
        <pc:spChg chg="del mod">
          <ac:chgData name="송용우" userId="5fec0c1f-fbad-4bae-b61b-9d64b9ac64ce" providerId="ADAL" clId="{5D0CB609-D922-4322-AC4D-B410EC1896AC}" dt="2019-06-27T05:41:30.149" v="4259" actId="478"/>
          <ac:spMkLst>
            <pc:docMk/>
            <pc:sldMk cId="2341542380" sldId="306"/>
            <ac:spMk id="4" creationId="{00000000-0000-0000-0000-000000000000}"/>
          </ac:spMkLst>
        </pc:spChg>
        <pc:spChg chg="del mod">
          <ac:chgData name="송용우" userId="5fec0c1f-fbad-4bae-b61b-9d64b9ac64ce" providerId="ADAL" clId="{5D0CB609-D922-4322-AC4D-B410EC1896AC}" dt="2019-06-27T05:41:28.342" v="4258" actId="478"/>
          <ac:spMkLst>
            <pc:docMk/>
            <pc:sldMk cId="2341542380" sldId="306"/>
            <ac:spMk id="5" creationId="{00000000-0000-0000-0000-000000000000}"/>
          </ac:spMkLst>
        </pc:spChg>
        <pc:spChg chg="mod">
          <ac:chgData name="송용우" userId="5fec0c1f-fbad-4bae-b61b-9d64b9ac64ce" providerId="ADAL" clId="{5D0CB609-D922-4322-AC4D-B410EC1896AC}" dt="2019-06-27T05:42:19.458" v="4349" actId="1076"/>
          <ac:spMkLst>
            <pc:docMk/>
            <pc:sldMk cId="2341542380" sldId="306"/>
            <ac:spMk id="6" creationId="{2A49366B-9E7E-4BA9-961A-CBC50DB982FA}"/>
          </ac:spMkLst>
        </pc:spChg>
        <pc:spChg chg="del mod">
          <ac:chgData name="송용우" userId="5fec0c1f-fbad-4bae-b61b-9d64b9ac64ce" providerId="ADAL" clId="{5D0CB609-D922-4322-AC4D-B410EC1896AC}" dt="2019-06-27T09:04:58.627" v="9115" actId="478"/>
          <ac:spMkLst>
            <pc:docMk/>
            <pc:sldMk cId="2341542380" sldId="306"/>
            <ac:spMk id="7" creationId="{E764AE34-C5F3-4BF6-83A8-E06879767635}"/>
          </ac:spMkLst>
        </pc:spChg>
        <pc:spChg chg="add">
          <ac:chgData name="송용우" userId="5fec0c1f-fbad-4bae-b61b-9d64b9ac64ce" providerId="ADAL" clId="{5D0CB609-D922-4322-AC4D-B410EC1896AC}" dt="2019-06-27T05:41:31.172" v="4260"/>
          <ac:spMkLst>
            <pc:docMk/>
            <pc:sldMk cId="2341542380" sldId="306"/>
            <ac:spMk id="8" creationId="{7FEF57B9-47A9-4B19-9BDB-A13054B4E036}"/>
          </ac:spMkLst>
        </pc:spChg>
        <pc:spChg chg="add">
          <ac:chgData name="송용우" userId="5fec0c1f-fbad-4bae-b61b-9d64b9ac64ce" providerId="ADAL" clId="{5D0CB609-D922-4322-AC4D-B410EC1896AC}" dt="2019-06-27T05:41:31.172" v="4260"/>
          <ac:spMkLst>
            <pc:docMk/>
            <pc:sldMk cId="2341542380" sldId="306"/>
            <ac:spMk id="9" creationId="{98D357ED-F70C-487E-886A-5518E002E81F}"/>
          </ac:spMkLst>
        </pc:spChg>
      </pc:sldChg>
      <pc:sldChg chg="addSp delSp modSp add ord">
        <pc:chgData name="송용우" userId="5fec0c1f-fbad-4bae-b61b-9d64b9ac64ce" providerId="ADAL" clId="{5D0CB609-D922-4322-AC4D-B410EC1896AC}" dt="2019-06-27T08:34:22.120" v="8079" actId="403"/>
        <pc:sldMkLst>
          <pc:docMk/>
          <pc:sldMk cId="4231892400" sldId="307"/>
        </pc:sldMkLst>
        <pc:spChg chg="mod">
          <ac:chgData name="송용우" userId="5fec0c1f-fbad-4bae-b61b-9d64b9ac64ce" providerId="ADAL" clId="{5D0CB609-D922-4322-AC4D-B410EC1896AC}" dt="2019-06-27T08:34:07.807" v="8070" actId="1076"/>
          <ac:spMkLst>
            <pc:docMk/>
            <pc:sldMk cId="4231892400" sldId="307"/>
            <ac:spMk id="2" creationId="{965E8483-FA41-4339-ABF7-10A8E86CA057}"/>
          </ac:spMkLst>
        </pc:spChg>
        <pc:spChg chg="add mod">
          <ac:chgData name="송용우" userId="5fec0c1f-fbad-4bae-b61b-9d64b9ac64ce" providerId="ADAL" clId="{5D0CB609-D922-4322-AC4D-B410EC1896AC}" dt="2019-06-27T08:34:22.120" v="8079" actId="403"/>
          <ac:spMkLst>
            <pc:docMk/>
            <pc:sldMk cId="4231892400" sldId="307"/>
            <ac:spMk id="3" creationId="{7076D618-8A1E-4308-A373-DEE37A972441}"/>
          </ac:spMkLst>
        </pc:spChg>
        <pc:spChg chg="del mod">
          <ac:chgData name="송용우" userId="5fec0c1f-fbad-4bae-b61b-9d64b9ac64ce" providerId="ADAL" clId="{5D0CB609-D922-4322-AC4D-B410EC1896AC}" dt="2019-06-27T08:34:14.570" v="8073" actId="478"/>
          <ac:spMkLst>
            <pc:docMk/>
            <pc:sldMk cId="4231892400" sldId="307"/>
            <ac:spMk id="4" creationId="{00000000-0000-0000-0000-000000000000}"/>
          </ac:spMkLst>
        </pc:spChg>
        <pc:spChg chg="del">
          <ac:chgData name="송용우" userId="5fec0c1f-fbad-4bae-b61b-9d64b9ac64ce" providerId="ADAL" clId="{5D0CB609-D922-4322-AC4D-B410EC1896AC}" dt="2019-06-27T08:34:12.804" v="8071" actId="478"/>
          <ac:spMkLst>
            <pc:docMk/>
            <pc:sldMk cId="4231892400" sldId="307"/>
            <ac:spMk id="5" creationId="{00000000-0000-0000-0000-000000000000}"/>
          </ac:spMkLst>
        </pc:spChg>
        <pc:spChg chg="add">
          <ac:chgData name="송용우" userId="5fec0c1f-fbad-4bae-b61b-9d64b9ac64ce" providerId="ADAL" clId="{5D0CB609-D922-4322-AC4D-B410EC1896AC}" dt="2019-06-27T08:34:15.494" v="8074"/>
          <ac:spMkLst>
            <pc:docMk/>
            <pc:sldMk cId="4231892400" sldId="307"/>
            <ac:spMk id="6" creationId="{ECCA1456-65C8-428F-909C-A283EA5C0077}"/>
          </ac:spMkLst>
        </pc:spChg>
        <pc:spChg chg="add">
          <ac:chgData name="송용우" userId="5fec0c1f-fbad-4bae-b61b-9d64b9ac64ce" providerId="ADAL" clId="{5D0CB609-D922-4322-AC4D-B410EC1896AC}" dt="2019-06-27T08:34:15.494" v="8074"/>
          <ac:spMkLst>
            <pc:docMk/>
            <pc:sldMk cId="4231892400" sldId="307"/>
            <ac:spMk id="7" creationId="{D3979C00-44ED-4CB0-9116-A5F4C5C33783}"/>
          </ac:spMkLst>
        </pc:spChg>
      </pc:sldChg>
      <pc:sldChg chg="addSp delSp modSp add del">
        <pc:chgData name="송용우" userId="5fec0c1f-fbad-4bae-b61b-9d64b9ac64ce" providerId="ADAL" clId="{5D0CB609-D922-4322-AC4D-B410EC1896AC}" dt="2019-06-27T08:31:53.442" v="7844" actId="2696"/>
        <pc:sldMkLst>
          <pc:docMk/>
          <pc:sldMk cId="3543036585" sldId="308"/>
        </pc:sldMkLst>
        <pc:spChg chg="add del mod">
          <ac:chgData name="송용우" userId="5fec0c1f-fbad-4bae-b61b-9d64b9ac64ce" providerId="ADAL" clId="{5D0CB609-D922-4322-AC4D-B410EC1896AC}" dt="2019-06-27T08:22:04.787" v="6731"/>
          <ac:spMkLst>
            <pc:docMk/>
            <pc:sldMk cId="3543036585" sldId="308"/>
            <ac:spMk id="2" creationId="{C079AE99-CF82-4205-B0C4-22D7BDD93B4B}"/>
          </ac:spMkLst>
        </pc:spChg>
        <pc:spChg chg="del">
          <ac:chgData name="송용우" userId="5fec0c1f-fbad-4bae-b61b-9d64b9ac64ce" providerId="ADAL" clId="{5D0CB609-D922-4322-AC4D-B410EC1896AC}" dt="2019-06-27T05:39:43.697" v="4220" actId="478"/>
          <ac:spMkLst>
            <pc:docMk/>
            <pc:sldMk cId="3543036585" sldId="308"/>
            <ac:spMk id="3" creationId="{C8A04756-3D90-4892-920A-3171250C3D8F}"/>
          </ac:spMkLst>
        </pc:spChg>
        <pc:spChg chg="mod">
          <ac:chgData name="송용우" userId="5fec0c1f-fbad-4bae-b61b-9d64b9ac64ce" providerId="ADAL" clId="{5D0CB609-D922-4322-AC4D-B410EC1896AC}" dt="2019-06-27T05:41:15.440" v="4257" actId="1076"/>
          <ac:spMkLst>
            <pc:docMk/>
            <pc:sldMk cId="3543036585" sldId="308"/>
            <ac:spMk id="6" creationId="{2A49366B-9E7E-4BA9-961A-CBC50DB982FA}"/>
          </ac:spMkLst>
        </pc:spChg>
        <pc:spChg chg="del">
          <ac:chgData name="송용우" userId="5fec0c1f-fbad-4bae-b61b-9d64b9ac64ce" providerId="ADAL" clId="{5D0CB609-D922-4322-AC4D-B410EC1896AC}" dt="2019-06-27T05:41:10.007" v="4255" actId="478"/>
          <ac:spMkLst>
            <pc:docMk/>
            <pc:sldMk cId="3543036585" sldId="308"/>
            <ac:spMk id="7" creationId="{E764AE34-C5F3-4BF6-83A8-E06879767635}"/>
          </ac:spMkLst>
        </pc:spChg>
      </pc:sldChg>
      <pc:sldChg chg="addSp delSp modSp add">
        <pc:chgData name="송용우" userId="5fec0c1f-fbad-4bae-b61b-9d64b9ac64ce" providerId="ADAL" clId="{5D0CB609-D922-4322-AC4D-B410EC1896AC}" dt="2019-06-27T07:58:47.307" v="5534" actId="1076"/>
        <pc:sldMkLst>
          <pc:docMk/>
          <pc:sldMk cId="2224466001" sldId="309"/>
        </pc:sldMkLst>
        <pc:spChg chg="del">
          <ac:chgData name="송용우" userId="5fec0c1f-fbad-4bae-b61b-9d64b9ac64ce" providerId="ADAL" clId="{5D0CB609-D922-4322-AC4D-B410EC1896AC}" dt="2019-06-27T07:58:29.087" v="5516" actId="478"/>
          <ac:spMkLst>
            <pc:docMk/>
            <pc:sldMk cId="2224466001" sldId="309"/>
            <ac:spMk id="2" creationId="{743FDFAB-12ED-470A-923E-9258C05937C1}"/>
          </ac:spMkLst>
        </pc:spChg>
        <pc:spChg chg="del">
          <ac:chgData name="송용우" userId="5fec0c1f-fbad-4bae-b61b-9d64b9ac64ce" providerId="ADAL" clId="{5D0CB609-D922-4322-AC4D-B410EC1896AC}" dt="2019-06-27T07:58:27.641" v="5515" actId="478"/>
          <ac:spMkLst>
            <pc:docMk/>
            <pc:sldMk cId="2224466001" sldId="309"/>
            <ac:spMk id="3" creationId="{31A6FAD4-9591-4DC1-B50E-A3B651913A60}"/>
          </ac:spMkLst>
        </pc:spChg>
        <pc:spChg chg="add mod">
          <ac:chgData name="송용우" userId="5fec0c1f-fbad-4bae-b61b-9d64b9ac64ce" providerId="ADAL" clId="{5D0CB609-D922-4322-AC4D-B410EC1896AC}" dt="2019-06-27T07:58:47.307" v="5534" actId="1076"/>
          <ac:spMkLst>
            <pc:docMk/>
            <pc:sldMk cId="2224466001" sldId="309"/>
            <ac:spMk id="5" creationId="{87348EC5-CF1D-43C4-A43E-C6E262932E7D}"/>
          </ac:spMkLst>
        </pc:spChg>
        <pc:picChg chg="add mod">
          <ac:chgData name="송용우" userId="5fec0c1f-fbad-4bae-b61b-9d64b9ac64ce" providerId="ADAL" clId="{5D0CB609-D922-4322-AC4D-B410EC1896AC}" dt="2019-06-27T07:58:44.664" v="5533" actId="1076"/>
          <ac:picMkLst>
            <pc:docMk/>
            <pc:sldMk cId="2224466001" sldId="309"/>
            <ac:picMk id="4" creationId="{50F7E6F3-B085-4810-9333-8F4BA1AF9792}"/>
          </ac:picMkLst>
        </pc:picChg>
      </pc:sldChg>
      <pc:sldChg chg="addSp delSp modSp add">
        <pc:chgData name="송용우" userId="5fec0c1f-fbad-4bae-b61b-9d64b9ac64ce" providerId="ADAL" clId="{5D0CB609-D922-4322-AC4D-B410EC1896AC}" dt="2019-06-27T08:54:52.520" v="8940"/>
        <pc:sldMkLst>
          <pc:docMk/>
          <pc:sldMk cId="1679141918" sldId="310"/>
        </pc:sldMkLst>
        <pc:spChg chg="del">
          <ac:chgData name="송용우" userId="5fec0c1f-fbad-4bae-b61b-9d64b9ac64ce" providerId="ADAL" clId="{5D0CB609-D922-4322-AC4D-B410EC1896AC}" dt="2019-06-27T07:30:26.922" v="4400" actId="478"/>
          <ac:spMkLst>
            <pc:docMk/>
            <pc:sldMk cId="1679141918" sldId="310"/>
            <ac:spMk id="2" creationId="{DFDD3035-BE88-4923-929C-D34D63AB7C54}"/>
          </ac:spMkLst>
        </pc:spChg>
        <pc:spChg chg="del">
          <ac:chgData name="송용우" userId="5fec0c1f-fbad-4bae-b61b-9d64b9ac64ce" providerId="ADAL" clId="{5D0CB609-D922-4322-AC4D-B410EC1896AC}" dt="2019-06-27T07:30:25.866" v="4399" actId="478"/>
          <ac:spMkLst>
            <pc:docMk/>
            <pc:sldMk cId="1679141918" sldId="310"/>
            <ac:spMk id="3" creationId="{BC58050B-434B-4DD2-B0C2-13FDA84E320C}"/>
          </ac:spMkLst>
        </pc:spChg>
        <pc:spChg chg="add">
          <ac:chgData name="송용우" userId="5fec0c1f-fbad-4bae-b61b-9d64b9ac64ce" providerId="ADAL" clId="{5D0CB609-D922-4322-AC4D-B410EC1896AC}" dt="2019-06-27T07:30:50.280" v="4405"/>
          <ac:spMkLst>
            <pc:docMk/>
            <pc:sldMk cId="1679141918" sldId="310"/>
            <ac:spMk id="5" creationId="{378ED194-262C-4597-AA2C-DE5A976C0453}"/>
          </ac:spMkLst>
        </pc:spChg>
        <pc:spChg chg="add mod">
          <ac:chgData name="송용우" userId="5fec0c1f-fbad-4bae-b61b-9d64b9ac64ce" providerId="ADAL" clId="{5D0CB609-D922-4322-AC4D-B410EC1896AC}" dt="2019-06-27T08:36:36.291" v="8168" actId="2085"/>
          <ac:spMkLst>
            <pc:docMk/>
            <pc:sldMk cId="1679141918" sldId="310"/>
            <ac:spMk id="6" creationId="{C9609DDD-AD33-41D0-9987-EB494C209041}"/>
          </ac:spMkLst>
        </pc:spChg>
        <pc:spChg chg="add mod">
          <ac:chgData name="송용우" userId="5fec0c1f-fbad-4bae-b61b-9d64b9ac64ce" providerId="ADAL" clId="{5D0CB609-D922-4322-AC4D-B410EC1896AC}" dt="2019-06-27T07:32:15.868" v="4654" actId="20577"/>
          <ac:spMkLst>
            <pc:docMk/>
            <pc:sldMk cId="1679141918" sldId="310"/>
            <ac:spMk id="7" creationId="{8E5991D3-2B7B-422D-A74A-D88E09540CD4}"/>
          </ac:spMkLst>
        </pc:spChg>
        <pc:spChg chg="add">
          <ac:chgData name="송용우" userId="5fec0c1f-fbad-4bae-b61b-9d64b9ac64ce" providerId="ADAL" clId="{5D0CB609-D922-4322-AC4D-B410EC1896AC}" dt="2019-06-27T08:54:52.520" v="8940"/>
          <ac:spMkLst>
            <pc:docMk/>
            <pc:sldMk cId="1679141918" sldId="310"/>
            <ac:spMk id="8" creationId="{3296CD34-2EB7-4FD8-892F-AF28ADF30E21}"/>
          </ac:spMkLst>
        </pc:spChg>
        <pc:picChg chg="add mod">
          <ac:chgData name="송용우" userId="5fec0c1f-fbad-4bae-b61b-9d64b9ac64ce" providerId="ADAL" clId="{5D0CB609-D922-4322-AC4D-B410EC1896AC}" dt="2019-06-27T07:30:44.373" v="4404" actId="1076"/>
          <ac:picMkLst>
            <pc:docMk/>
            <pc:sldMk cId="1679141918" sldId="310"/>
            <ac:picMk id="4" creationId="{F3CB84CF-A3F2-478D-8523-43646429CAAC}"/>
          </ac:picMkLst>
        </pc:picChg>
      </pc:sldChg>
      <pc:sldChg chg="addSp delSp modSp add">
        <pc:chgData name="송용우" userId="5fec0c1f-fbad-4bae-b61b-9d64b9ac64ce" providerId="ADAL" clId="{5D0CB609-D922-4322-AC4D-B410EC1896AC}" dt="2019-06-27T09:04:08.825" v="9108" actId="403"/>
        <pc:sldMkLst>
          <pc:docMk/>
          <pc:sldMk cId="841787013" sldId="311"/>
        </pc:sldMkLst>
        <pc:spChg chg="add mod">
          <ac:chgData name="송용우" userId="5fec0c1f-fbad-4bae-b61b-9d64b9ac64ce" providerId="ADAL" clId="{5D0CB609-D922-4322-AC4D-B410EC1896AC}" dt="2019-06-27T08:22:39.041" v="6769" actId="1076"/>
          <ac:spMkLst>
            <pc:docMk/>
            <pc:sldMk cId="841787013" sldId="311"/>
            <ac:spMk id="2" creationId="{064B4909-A4B8-404C-B468-E4A84B2B99AA}"/>
          </ac:spMkLst>
        </pc:spChg>
        <pc:spChg chg="mod">
          <ac:chgData name="송용우" userId="5fec0c1f-fbad-4bae-b61b-9d64b9ac64ce" providerId="ADAL" clId="{5D0CB609-D922-4322-AC4D-B410EC1896AC}" dt="2019-06-27T08:22:35.885" v="6767"/>
          <ac:spMkLst>
            <pc:docMk/>
            <pc:sldMk cId="841787013" sldId="311"/>
            <ac:spMk id="7" creationId="{E764AE34-C5F3-4BF6-83A8-E06879767635}"/>
          </ac:spMkLst>
        </pc:spChg>
        <pc:spChg chg="del mod">
          <ac:chgData name="송용우" userId="5fec0c1f-fbad-4bae-b61b-9d64b9ac64ce" providerId="ADAL" clId="{5D0CB609-D922-4322-AC4D-B410EC1896AC}" dt="2019-06-27T08:22:13.748" v="6746" actId="478"/>
          <ac:spMkLst>
            <pc:docMk/>
            <pc:sldMk cId="841787013" sldId="311"/>
            <ac:spMk id="8" creationId="{1C389FD4-5975-431E-BE7D-1E090D0C8053}"/>
          </ac:spMkLst>
        </pc:spChg>
        <pc:spChg chg="mod">
          <ac:chgData name="송용우" userId="5fec0c1f-fbad-4bae-b61b-9d64b9ac64ce" providerId="ADAL" clId="{5D0CB609-D922-4322-AC4D-B410EC1896AC}" dt="2019-06-27T08:22:11.737" v="6744"/>
          <ac:spMkLst>
            <pc:docMk/>
            <pc:sldMk cId="841787013" sldId="311"/>
            <ac:spMk id="9" creationId="{1202D575-563C-4C70-92AF-42BDBCE764E3}"/>
          </ac:spMkLst>
        </pc:spChg>
        <pc:spChg chg="add mod">
          <ac:chgData name="송용우" userId="5fec0c1f-fbad-4bae-b61b-9d64b9ac64ce" providerId="ADAL" clId="{5D0CB609-D922-4322-AC4D-B410EC1896AC}" dt="2019-06-27T08:29:35.805" v="7596" actId="1076"/>
          <ac:spMkLst>
            <pc:docMk/>
            <pc:sldMk cId="841787013" sldId="311"/>
            <ac:spMk id="10" creationId="{CF92FB5F-AEE2-4E07-A9A6-3F539D687A8E}"/>
          </ac:spMkLst>
        </pc:spChg>
        <pc:spChg chg="add mod">
          <ac:chgData name="송용우" userId="5fec0c1f-fbad-4bae-b61b-9d64b9ac64ce" providerId="ADAL" clId="{5D0CB609-D922-4322-AC4D-B410EC1896AC}" dt="2019-06-27T09:04:03.092" v="9104" actId="1076"/>
          <ac:spMkLst>
            <pc:docMk/>
            <pc:sldMk cId="841787013" sldId="311"/>
            <ac:spMk id="11" creationId="{FA835D8B-47D8-4FF8-9C63-7A80D30BD250}"/>
          </ac:spMkLst>
        </pc:spChg>
        <pc:spChg chg="add mod">
          <ac:chgData name="송용우" userId="5fec0c1f-fbad-4bae-b61b-9d64b9ac64ce" providerId="ADAL" clId="{5D0CB609-D922-4322-AC4D-B410EC1896AC}" dt="2019-06-27T09:04:06.047" v="9106" actId="403"/>
          <ac:spMkLst>
            <pc:docMk/>
            <pc:sldMk cId="841787013" sldId="311"/>
            <ac:spMk id="12" creationId="{8FCEB666-EB12-44FE-9C71-82D0298F4E8E}"/>
          </ac:spMkLst>
        </pc:spChg>
        <pc:spChg chg="add mod">
          <ac:chgData name="송용우" userId="5fec0c1f-fbad-4bae-b61b-9d64b9ac64ce" providerId="ADAL" clId="{5D0CB609-D922-4322-AC4D-B410EC1896AC}" dt="2019-06-27T09:04:08.825" v="9108" actId="403"/>
          <ac:spMkLst>
            <pc:docMk/>
            <pc:sldMk cId="841787013" sldId="311"/>
            <ac:spMk id="13" creationId="{4152727F-A996-4333-B1FD-23EACE5EE03D}"/>
          </ac:spMkLst>
        </pc:spChg>
        <pc:spChg chg="add mod">
          <ac:chgData name="송용우" userId="5fec0c1f-fbad-4bae-b61b-9d64b9ac64ce" providerId="ADAL" clId="{5D0CB609-D922-4322-AC4D-B410EC1896AC}" dt="2019-06-27T09:03:55.566" v="9101" actId="403"/>
          <ac:spMkLst>
            <pc:docMk/>
            <pc:sldMk cId="841787013" sldId="311"/>
            <ac:spMk id="14" creationId="{D6B575D9-E504-421F-B3F0-ED55EB4E290B}"/>
          </ac:spMkLst>
        </pc:spChg>
        <pc:spChg chg="add mod">
          <ac:chgData name="송용우" userId="5fec0c1f-fbad-4bae-b61b-9d64b9ac64ce" providerId="ADAL" clId="{5D0CB609-D922-4322-AC4D-B410EC1896AC}" dt="2019-06-27T09:03:03.260" v="9089" actId="2711"/>
          <ac:spMkLst>
            <pc:docMk/>
            <pc:sldMk cId="841787013" sldId="311"/>
            <ac:spMk id="15" creationId="{D4B7D270-8F65-47F6-9C70-AD88B1738772}"/>
          </ac:spMkLst>
        </pc:spChg>
      </pc:sldChg>
      <pc:sldChg chg="add del">
        <pc:chgData name="송용우" userId="5fec0c1f-fbad-4bae-b61b-9d64b9ac64ce" providerId="ADAL" clId="{5D0CB609-D922-4322-AC4D-B410EC1896AC}" dt="2019-06-27T09:06:03.724" v="9130" actId="2696"/>
        <pc:sldMkLst>
          <pc:docMk/>
          <pc:sldMk cId="785228221" sldId="312"/>
        </pc:sldMkLst>
      </pc:sldChg>
      <pc:sldChg chg="addSp delSp modSp add ord">
        <pc:chgData name="송용우" userId="5fec0c1f-fbad-4bae-b61b-9d64b9ac64ce" providerId="ADAL" clId="{5D0CB609-D922-4322-AC4D-B410EC1896AC}" dt="2019-06-27T09:15:52.552" v="9575"/>
        <pc:sldMkLst>
          <pc:docMk/>
          <pc:sldMk cId="1155530555" sldId="312"/>
        </pc:sldMkLst>
        <pc:spChg chg="add mod">
          <ac:chgData name="송용우" userId="5fec0c1f-fbad-4bae-b61b-9d64b9ac64ce" providerId="ADAL" clId="{5D0CB609-D922-4322-AC4D-B410EC1896AC}" dt="2019-06-27T09:13:22.922" v="9334" actId="1076"/>
          <ac:spMkLst>
            <pc:docMk/>
            <pc:sldMk cId="1155530555" sldId="312"/>
            <ac:spMk id="2" creationId="{3F65F452-BAF3-4C81-8E99-DB61B1177C75}"/>
          </ac:spMkLst>
        </pc:spChg>
        <pc:spChg chg="del">
          <ac:chgData name="송용우" userId="5fec0c1f-fbad-4bae-b61b-9d64b9ac64ce" providerId="ADAL" clId="{5D0CB609-D922-4322-AC4D-B410EC1896AC}" dt="2019-06-27T09:12:06.167" v="9224" actId="478"/>
          <ac:spMkLst>
            <pc:docMk/>
            <pc:sldMk cId="1155530555" sldId="312"/>
            <ac:spMk id="3" creationId="{9B364756-3E43-464E-99E2-2FF2166DC912}"/>
          </ac:spMkLst>
        </pc:spChg>
        <pc:spChg chg="mod">
          <ac:chgData name="송용우" userId="5fec0c1f-fbad-4bae-b61b-9d64b9ac64ce" providerId="ADAL" clId="{5D0CB609-D922-4322-AC4D-B410EC1896AC}" dt="2019-06-27T09:10:06.380" v="9223"/>
          <ac:spMkLst>
            <pc:docMk/>
            <pc:sldMk cId="1155530555" sldId="312"/>
            <ac:spMk id="8" creationId="{ED077467-B4C4-4AD4-B78E-C9700533532C}"/>
          </ac:spMkLst>
        </pc:spChg>
        <pc:spChg chg="add del mod">
          <ac:chgData name="송용우" userId="5fec0c1f-fbad-4bae-b61b-9d64b9ac64ce" providerId="ADAL" clId="{5D0CB609-D922-4322-AC4D-B410EC1896AC}" dt="2019-06-27T09:13:20.466" v="9333" actId="478"/>
          <ac:spMkLst>
            <pc:docMk/>
            <pc:sldMk cId="1155530555" sldId="312"/>
            <ac:spMk id="9" creationId="{232BBF47-CD61-4304-9337-4FC21432B6B7}"/>
          </ac:spMkLst>
        </pc:spChg>
        <pc:spChg chg="add del mod">
          <ac:chgData name="송용우" userId="5fec0c1f-fbad-4bae-b61b-9d64b9ac64ce" providerId="ADAL" clId="{5D0CB609-D922-4322-AC4D-B410EC1896AC}" dt="2019-06-27T09:14:10.255" v="9406" actId="478"/>
          <ac:spMkLst>
            <pc:docMk/>
            <pc:sldMk cId="1155530555" sldId="312"/>
            <ac:spMk id="10" creationId="{CD4334CE-630E-49E9-8162-B543F14C626E}"/>
          </ac:spMkLst>
        </pc:spChg>
        <pc:spChg chg="add mod">
          <ac:chgData name="송용우" userId="5fec0c1f-fbad-4bae-b61b-9d64b9ac64ce" providerId="ADAL" clId="{5D0CB609-D922-4322-AC4D-B410EC1896AC}" dt="2019-06-27T09:15:41.533" v="9574" actId="1076"/>
          <ac:spMkLst>
            <pc:docMk/>
            <pc:sldMk cId="1155530555" sldId="312"/>
            <ac:spMk id="11" creationId="{275B0444-A7DD-4ECE-A464-7BBA6C2E8FEA}"/>
          </ac:spMkLst>
        </pc:spChg>
        <pc:spChg chg="add">
          <ac:chgData name="송용우" userId="5fec0c1f-fbad-4bae-b61b-9d64b9ac64ce" providerId="ADAL" clId="{5D0CB609-D922-4322-AC4D-B410EC1896AC}" dt="2019-06-27T09:15:52.552" v="9575"/>
          <ac:spMkLst>
            <pc:docMk/>
            <pc:sldMk cId="1155530555" sldId="312"/>
            <ac:spMk id="12" creationId="{C9F40710-012A-4711-A4DB-A0503CD376B3}"/>
          </ac:spMkLst>
        </pc:spChg>
      </pc:sldChg>
    </pc:docChg>
  </pc:docChgLst>
</pc:chgInfo>
</file>

<file path=ppt/media/image1.jpg>
</file>

<file path=ppt/media/image10.jpeg>
</file>

<file path=ppt/media/image11.jpeg>
</file>

<file path=ppt/media/image12.gi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6BFB65-1ABC-4601-A567-223D74EE9DF8}" type="datetimeFigureOut">
              <a:rPr lang="ko-KR" altLang="en-US" smtClean="0"/>
              <a:t>2020-01-23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263919-520F-4F65-B71C-2609C34C92D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3745150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6BFB65-1ABC-4601-A567-223D74EE9DF8}" type="datetimeFigureOut">
              <a:rPr lang="ko-KR" altLang="en-US" smtClean="0"/>
              <a:t>2020-01-23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263919-520F-4F65-B71C-2609C34C92D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914181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6BFB65-1ABC-4601-A567-223D74EE9DF8}" type="datetimeFigureOut">
              <a:rPr lang="ko-KR" altLang="en-US" smtClean="0"/>
              <a:t>2020-01-23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263919-520F-4F65-B71C-2609C34C92D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038273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6BFB65-1ABC-4601-A567-223D74EE9DF8}" type="datetimeFigureOut">
              <a:rPr lang="ko-KR" altLang="en-US" smtClean="0"/>
              <a:t>2020-01-23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263919-520F-4F65-B71C-2609C34C92D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648991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6BFB65-1ABC-4601-A567-223D74EE9DF8}" type="datetimeFigureOut">
              <a:rPr lang="ko-KR" altLang="en-US" smtClean="0"/>
              <a:t>2020-01-23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263919-520F-4F65-B71C-2609C34C92D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563905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6BFB65-1ABC-4601-A567-223D74EE9DF8}" type="datetimeFigureOut">
              <a:rPr lang="ko-KR" altLang="en-US" smtClean="0"/>
              <a:t>2020-01-23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263919-520F-4F65-B71C-2609C34C92D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951562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6BFB65-1ABC-4601-A567-223D74EE9DF8}" type="datetimeFigureOut">
              <a:rPr lang="ko-KR" altLang="en-US" smtClean="0"/>
              <a:t>2020-01-23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263919-520F-4F65-B71C-2609C34C92D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421721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6BFB65-1ABC-4601-A567-223D74EE9DF8}" type="datetimeFigureOut">
              <a:rPr lang="ko-KR" altLang="en-US" smtClean="0"/>
              <a:t>2020-01-23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263919-520F-4F65-B71C-2609C34C92D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149509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6BFB65-1ABC-4601-A567-223D74EE9DF8}" type="datetimeFigureOut">
              <a:rPr lang="ko-KR" altLang="en-US" smtClean="0"/>
              <a:t>2020-01-23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263919-520F-4F65-B71C-2609C34C92D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800956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6BFB65-1ABC-4601-A567-223D74EE9DF8}" type="datetimeFigureOut">
              <a:rPr lang="ko-KR" altLang="en-US" smtClean="0"/>
              <a:t>2020-01-23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263919-520F-4F65-B71C-2609C34C92D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118518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6BFB65-1ABC-4601-A567-223D74EE9DF8}" type="datetimeFigureOut">
              <a:rPr lang="ko-KR" altLang="en-US" smtClean="0"/>
              <a:t>2020-01-23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263919-520F-4F65-B71C-2609C34C92D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251702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16BFB65-1ABC-4601-A567-223D74EE9DF8}" type="datetimeFigureOut">
              <a:rPr lang="ko-KR" altLang="en-US" smtClean="0"/>
              <a:t>2020-01-23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B263919-520F-4F65-B71C-2609C34C92D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766511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hyperlink" Target="https://twpower.github.io/75-how-to-use-stack-in-cpp" TargetMode="Externa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acmicpc.net/problem/10828" TargetMode="Externa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acmicpc.net/problem/9093" TargetMode="Externa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acmicpc.net/problem/9012" TargetMode="Externa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hyperlink" Target="https://twpower.github.io/76-how-to-use-queue-in-cpp" TargetMode="Externa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acmicpc.net/problem/10845" TargetMode="Externa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acmicpc.net/problem/1158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hyperlink" Target="https://ahnheejong.name/articles/becoming-better-programmer/" TargetMode="Externa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gif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gif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hyperlink" Target="https://blockdmask.tistory.com/73" TargetMode="External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acmicpc.net/problem/10866" TargetMode="External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 descr="건물, 공장, 실외, 도시이(가) 표시된 사진&#10;&#10;자동 생성된 설명">
            <a:extLst>
              <a:ext uri="{FF2B5EF4-FFF2-40B4-BE49-F238E27FC236}">
                <a16:creationId xmlns:a16="http://schemas.microsoft.com/office/drawing/2014/main" id="{6C395FE1-1A17-44B3-895A-16562540A35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9" name="이등변 삼각형 8">
            <a:extLst>
              <a:ext uri="{FF2B5EF4-FFF2-40B4-BE49-F238E27FC236}">
                <a16:creationId xmlns:a16="http://schemas.microsoft.com/office/drawing/2014/main" id="{1A8156D1-BAD0-4B34-B657-EF8AB3F01322}"/>
              </a:ext>
            </a:extLst>
          </p:cNvPr>
          <p:cNvSpPr/>
          <p:nvPr/>
        </p:nvSpPr>
        <p:spPr>
          <a:xfrm rot="10800000">
            <a:off x="4222641" y="1889128"/>
            <a:ext cx="3746717" cy="3079743"/>
          </a:xfrm>
          <a:prstGeom prst="triangle">
            <a:avLst/>
          </a:prstGeom>
          <a:noFill/>
          <a:ln w="190500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D7EBBD25-41FA-4315-8F5F-E7D6183A27F6}"/>
              </a:ext>
            </a:extLst>
          </p:cNvPr>
          <p:cNvSpPr/>
          <p:nvPr/>
        </p:nvSpPr>
        <p:spPr>
          <a:xfrm>
            <a:off x="4398177" y="1889128"/>
            <a:ext cx="3430747" cy="2212225"/>
          </a:xfrm>
          <a:prstGeom prst="rect">
            <a:avLst/>
          </a:prstGeom>
          <a:solidFill>
            <a:schemeClr val="tx1">
              <a:alpha val="4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5546545-E746-4F6F-9D9C-AEA3E0D6FD1D}"/>
              </a:ext>
            </a:extLst>
          </p:cNvPr>
          <p:cNvSpPr txBox="1"/>
          <p:nvPr/>
        </p:nvSpPr>
        <p:spPr>
          <a:xfrm>
            <a:off x="4517810" y="1949824"/>
            <a:ext cx="3156377" cy="27699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5400" dirty="0">
                <a:solidFill>
                  <a:schemeClr val="bg1"/>
                </a:solidFill>
                <a:latin typeface="a옛날사진관5" panose="02020600000000000000" pitchFamily="18" charset="-127"/>
                <a:ea typeface="a옛날사진관5" panose="02020600000000000000" pitchFamily="18" charset="-127"/>
              </a:rPr>
              <a:t>D.COM</a:t>
            </a:r>
          </a:p>
          <a:p>
            <a:pPr algn="ctr"/>
            <a:r>
              <a:rPr lang="en-US" altLang="ko-KR" sz="4000" dirty="0">
                <a:solidFill>
                  <a:schemeClr val="bg1"/>
                </a:solidFill>
                <a:latin typeface="a옛날사진관5" panose="02020600000000000000" pitchFamily="18" charset="-127"/>
                <a:ea typeface="a옛날사진관5" panose="02020600000000000000" pitchFamily="18" charset="-127"/>
              </a:rPr>
              <a:t>ALGORITHM</a:t>
            </a:r>
          </a:p>
          <a:p>
            <a:pPr algn="ctr"/>
            <a:r>
              <a:rPr lang="en-US" altLang="ko-KR" sz="4000" dirty="0">
                <a:solidFill>
                  <a:schemeClr val="bg1"/>
                </a:solidFill>
                <a:latin typeface="a옛날사진관5" panose="02020600000000000000" pitchFamily="18" charset="-127"/>
                <a:ea typeface="a옛날사진관5" panose="02020600000000000000" pitchFamily="18" charset="-127"/>
              </a:rPr>
              <a:t>STUDY</a:t>
            </a:r>
          </a:p>
          <a:p>
            <a:pPr algn="ctr"/>
            <a:endParaRPr lang="ko-KR" altLang="en-US" sz="4000" dirty="0">
              <a:solidFill>
                <a:schemeClr val="bg1"/>
              </a:solidFill>
              <a:latin typeface="a옛날사진관5" panose="02020600000000000000" pitchFamily="18" charset="-127"/>
              <a:ea typeface="a옛날사진관5" panose="02020600000000000000" pitchFamily="18" charset="-127"/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387BC786-8789-47E4-A454-78897CADB8F8}"/>
              </a:ext>
            </a:extLst>
          </p:cNvPr>
          <p:cNvSpPr/>
          <p:nvPr/>
        </p:nvSpPr>
        <p:spPr>
          <a:xfrm>
            <a:off x="127913" y="6424563"/>
            <a:ext cx="186621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2020 – 01 VER. </a:t>
            </a:r>
            <a:endParaRPr lang="ko-KR" altLang="en-US" dirty="0">
              <a:solidFill>
                <a:schemeClr val="bg1"/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8EF02A9F-18A7-4FEC-A74E-56CDC5AE2982}"/>
              </a:ext>
            </a:extLst>
          </p:cNvPr>
          <p:cNvSpPr/>
          <p:nvPr/>
        </p:nvSpPr>
        <p:spPr>
          <a:xfrm>
            <a:off x="9893668" y="6239897"/>
            <a:ext cx="153279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2</a:t>
            </a:r>
            <a:r>
              <a:rPr lang="ko-KR" altLang="en-US" dirty="0">
                <a:solidFill>
                  <a:schemeClr val="bg1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강</a:t>
            </a:r>
            <a:r>
              <a:rPr lang="en-US" altLang="ko-KR" dirty="0">
                <a:solidFill>
                  <a:schemeClr val="bg1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) </a:t>
            </a:r>
            <a:r>
              <a:rPr lang="ko-KR" altLang="en-US" dirty="0">
                <a:solidFill>
                  <a:schemeClr val="bg1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자료구조</a:t>
            </a:r>
            <a:r>
              <a:rPr lang="en-US" altLang="ko-KR" dirty="0">
                <a:solidFill>
                  <a:schemeClr val="bg1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!</a:t>
            </a:r>
            <a:endParaRPr lang="ko-KR" altLang="en-US" dirty="0">
              <a:solidFill>
                <a:schemeClr val="bg1"/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14313563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2AF9F5AB-7F52-49C7-A293-EE19E70C9994}"/>
              </a:ext>
            </a:extLst>
          </p:cNvPr>
          <p:cNvSpPr/>
          <p:nvPr/>
        </p:nvSpPr>
        <p:spPr>
          <a:xfrm>
            <a:off x="426315" y="2551836"/>
            <a:ext cx="6216766" cy="175432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2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더 나아가</a:t>
            </a:r>
            <a:r>
              <a:rPr lang="en-US" altLang="ko-KR" sz="2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,</a:t>
            </a:r>
          </a:p>
          <a:p>
            <a:r>
              <a:rPr lang="ko-KR" altLang="en-US" sz="2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실제로 </a:t>
            </a:r>
            <a:r>
              <a:rPr lang="ko-KR" altLang="en-US" sz="60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그래프</a:t>
            </a:r>
            <a:r>
              <a:rPr lang="ko-KR" altLang="en-US" sz="2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라는 자료구조를 이용하여</a:t>
            </a:r>
            <a:endParaRPr lang="en-US" altLang="ko-KR" sz="2400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r>
              <a:rPr lang="ko-KR" altLang="en-US" sz="2400" u="sng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지하철 역간 최적의 경로</a:t>
            </a:r>
            <a:r>
              <a:rPr lang="ko-KR" altLang="en-US" sz="2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를 구할 수 있습니다</a:t>
            </a:r>
            <a:r>
              <a:rPr lang="en-US" altLang="ko-KR" sz="2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.</a:t>
            </a:r>
            <a:endParaRPr lang="ko-KR" altLang="en-US" sz="2400" dirty="0"/>
          </a:p>
        </p:txBody>
      </p:sp>
      <p:pic>
        <p:nvPicPr>
          <p:cNvPr id="4" name="Picture 2" descr="그래프 자료구조에 대한 이미지 검색결과">
            <a:extLst>
              <a:ext uri="{FF2B5EF4-FFF2-40B4-BE49-F238E27FC236}">
                <a16:creationId xmlns:a16="http://schemas.microsoft.com/office/drawing/2014/main" id="{D97A61F0-6E3B-44F8-ABB0-F50391CC694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77828" y="1856869"/>
            <a:ext cx="4367888" cy="31442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90EF566B-D6F9-47E0-9223-A82C38EF309B}"/>
              </a:ext>
            </a:extLst>
          </p:cNvPr>
          <p:cNvSpPr/>
          <p:nvPr/>
        </p:nvSpPr>
        <p:spPr>
          <a:xfrm>
            <a:off x="1204573" y="4631797"/>
            <a:ext cx="466025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  <a:cs typeface="KoPubWorld돋움체_Pro Bold" panose="00000800000000000000" pitchFamily="50" charset="-127"/>
              </a:rPr>
              <a:t>#</a:t>
            </a:r>
            <a:r>
              <a:rPr lang="ko-KR" altLang="en-US" dirty="0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  <a:cs typeface="KoPubWorld돋움체_Pro Bold" panose="00000800000000000000" pitchFamily="50" charset="-127"/>
              </a:rPr>
              <a:t>그래프는 추후 강의에서 지겹도록 다룹니다</a:t>
            </a:r>
            <a:r>
              <a:rPr lang="en-US" altLang="ko-KR" dirty="0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  <a:cs typeface="KoPubWorld돋움체_Pro Bold" panose="00000800000000000000" pitchFamily="50" charset="-127"/>
              </a:rPr>
              <a:t>.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70859114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2AF9F5AB-7F52-49C7-A293-EE19E70C9994}"/>
              </a:ext>
            </a:extLst>
          </p:cNvPr>
          <p:cNvSpPr/>
          <p:nvPr/>
        </p:nvSpPr>
        <p:spPr>
          <a:xfrm>
            <a:off x="2789646" y="2013228"/>
            <a:ext cx="6612708" cy="28315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2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이처럼</a:t>
            </a:r>
            <a:r>
              <a:rPr lang="en-US" altLang="ko-KR" sz="2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,</a:t>
            </a:r>
          </a:p>
          <a:p>
            <a:r>
              <a:rPr lang="ko-KR" altLang="en-US" sz="4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자료구조</a:t>
            </a:r>
            <a:r>
              <a:rPr lang="ko-KR" altLang="en-US" sz="2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를 통해서 </a:t>
            </a:r>
            <a:endParaRPr lang="en-US" altLang="ko-KR" sz="2400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r>
              <a:rPr lang="ko-KR" altLang="en-US" sz="2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문제를</a:t>
            </a:r>
            <a:endParaRPr lang="en-US" altLang="ko-KR" sz="2400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r>
              <a:rPr lang="ko-KR" altLang="en-US" sz="5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추상화</a:t>
            </a:r>
            <a:r>
              <a:rPr lang="ko-KR" altLang="en-US" sz="2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하고 </a:t>
            </a:r>
            <a:r>
              <a:rPr lang="ko-KR" altLang="en-US" sz="5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단순화</a:t>
            </a:r>
            <a:r>
              <a:rPr lang="ko-KR" altLang="en-US" sz="2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하여</a:t>
            </a:r>
            <a:endParaRPr lang="en-US" altLang="ko-KR" sz="2400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r>
              <a:rPr lang="ko-KR" altLang="en-US" sz="3200" u="sng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문제 해결의 실마리를 찾을 수 있습니다</a:t>
            </a:r>
            <a:r>
              <a:rPr lang="en-US" altLang="ko-KR" sz="3200" u="sng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.</a:t>
            </a:r>
            <a:endParaRPr lang="ko-KR" altLang="en-US" sz="3200" u="sng" dirty="0"/>
          </a:p>
        </p:txBody>
      </p:sp>
    </p:spTree>
    <p:extLst>
      <p:ext uri="{BB962C8B-B14F-4D97-AF65-F5344CB8AC3E}">
        <p14:creationId xmlns:p14="http://schemas.microsoft.com/office/powerpoint/2010/main" val="88667256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EF57A4E0-6BA3-4978-8AD9-C43C3DACA5D1}"/>
              </a:ext>
            </a:extLst>
          </p:cNvPr>
          <p:cNvSpPr/>
          <p:nvPr/>
        </p:nvSpPr>
        <p:spPr>
          <a:xfrm>
            <a:off x="2029728" y="1890117"/>
            <a:ext cx="9496510" cy="295465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20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또한</a:t>
            </a:r>
            <a:r>
              <a:rPr lang="en-US" altLang="ko-KR" sz="20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,</a:t>
            </a:r>
            <a:r>
              <a:rPr lang="ko-KR" altLang="en-US" sz="20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 </a:t>
            </a:r>
            <a:endParaRPr lang="en-US" altLang="ko-KR" sz="2000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r>
              <a:rPr lang="ko-KR" altLang="en-US" sz="32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적절한 </a:t>
            </a:r>
            <a:r>
              <a:rPr lang="ko-KR" altLang="en-US" sz="4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자료구조</a:t>
            </a:r>
            <a:r>
              <a:rPr lang="ko-KR" altLang="en-US" sz="32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를 사용하면</a:t>
            </a:r>
            <a:endParaRPr lang="en-US" altLang="ko-KR" sz="3200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r>
              <a:rPr lang="ko-KR" altLang="en-US" sz="32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자료를 더욱 </a:t>
            </a:r>
            <a:r>
              <a:rPr lang="ko-KR" altLang="en-US" sz="5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효율적</a:t>
            </a:r>
            <a:r>
              <a:rPr lang="ko-KR" altLang="en-US" sz="32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으로 저장 및 관리 할 수 있습니다</a:t>
            </a:r>
            <a:r>
              <a:rPr lang="en-US" altLang="ko-KR" sz="32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.</a:t>
            </a:r>
          </a:p>
          <a:p>
            <a:r>
              <a:rPr lang="ko-KR" altLang="en-US" sz="32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이는 </a:t>
            </a:r>
            <a:r>
              <a:rPr lang="ko-KR" altLang="en-US" sz="3200" u="sng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실행 시간 단축과 메모리 용량의 절약</a:t>
            </a:r>
            <a:r>
              <a:rPr lang="ko-KR" altLang="en-US" sz="32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을</a:t>
            </a:r>
            <a:endParaRPr lang="en-US" altLang="ko-KR" sz="3200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r>
              <a:rPr lang="ko-KR" altLang="en-US" sz="32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이끌어 낼 수 있습니다</a:t>
            </a:r>
            <a:r>
              <a:rPr lang="en-US" altLang="ko-KR" sz="32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46803723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>
            <a:extLst>
              <a:ext uri="{FF2B5EF4-FFF2-40B4-BE49-F238E27FC236}">
                <a16:creationId xmlns:a16="http://schemas.microsoft.com/office/drawing/2014/main" id="{61E955DC-4AA9-4F17-A150-B46C4D483D95}"/>
              </a:ext>
            </a:extLst>
          </p:cNvPr>
          <p:cNvSpPr/>
          <p:nvPr/>
        </p:nvSpPr>
        <p:spPr>
          <a:xfrm>
            <a:off x="2968340" y="3212869"/>
            <a:ext cx="7103228" cy="12003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z="72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자료구조</a:t>
            </a:r>
            <a:r>
              <a:rPr lang="ko-KR" altLang="en-US" sz="48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란 무엇일까요</a:t>
            </a:r>
            <a:r>
              <a:rPr lang="en-US" altLang="ko-KR" sz="48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?</a:t>
            </a: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29E2B364-59C5-4F91-B7EF-477E4CB6FAA2}"/>
              </a:ext>
            </a:extLst>
          </p:cNvPr>
          <p:cNvSpPr/>
          <p:nvPr/>
        </p:nvSpPr>
        <p:spPr>
          <a:xfrm>
            <a:off x="2437762" y="2867584"/>
            <a:ext cx="295835" cy="164726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3B01CC05-FC2C-41B4-908F-F8091837995D}"/>
              </a:ext>
            </a:extLst>
          </p:cNvPr>
          <p:cNvSpPr/>
          <p:nvPr/>
        </p:nvSpPr>
        <p:spPr>
          <a:xfrm>
            <a:off x="3075114" y="2867584"/>
            <a:ext cx="85472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그래서</a:t>
            </a:r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,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50391198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>
            <a:extLst>
              <a:ext uri="{FF2B5EF4-FFF2-40B4-BE49-F238E27FC236}">
                <a16:creationId xmlns:a16="http://schemas.microsoft.com/office/drawing/2014/main" id="{61E955DC-4AA9-4F17-A150-B46C4D483D95}"/>
              </a:ext>
            </a:extLst>
          </p:cNvPr>
          <p:cNvSpPr/>
          <p:nvPr/>
        </p:nvSpPr>
        <p:spPr>
          <a:xfrm>
            <a:off x="2985212" y="2119582"/>
            <a:ext cx="6221575" cy="267765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z="96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자료구조</a:t>
            </a:r>
            <a:endParaRPr lang="en-US" altLang="ko-KR" sz="9600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pPr algn="ctr"/>
            <a:r>
              <a:rPr lang="en-US" altLang="ko-KR" sz="36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Data Structure</a:t>
            </a:r>
          </a:p>
          <a:p>
            <a:pPr algn="ctr"/>
            <a:r>
              <a:rPr lang="ko-KR" altLang="en-US" sz="36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데이터를 표현하고 저장하는 방법</a:t>
            </a:r>
            <a:endParaRPr lang="en-US" altLang="ko-KR" sz="3600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29E2B364-59C5-4F91-B7EF-477E4CB6FAA2}"/>
              </a:ext>
            </a:extLst>
          </p:cNvPr>
          <p:cNvSpPr/>
          <p:nvPr/>
        </p:nvSpPr>
        <p:spPr>
          <a:xfrm>
            <a:off x="2437762" y="2867584"/>
            <a:ext cx="295835" cy="164726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8490584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6F79B0DD-2C63-4EE5-804F-B8E391FC1E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37" y="0"/>
            <a:ext cx="12192000" cy="6858000"/>
          </a:xfrm>
          <a:prstGeom prst="rect">
            <a:avLst/>
          </a:prstGeom>
          <a:solidFill>
            <a:schemeClr val="bg1">
              <a:lumMod val="75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627DB8AB-CD55-4C8F-9043-52652B8923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466" y="643466"/>
            <a:ext cx="5364255" cy="2706794"/>
          </a:xfrm>
          <a:prstGeom prst="rect">
            <a:avLst/>
          </a:prstGeom>
          <a:solidFill>
            <a:srgbClr val="FFFFFF"/>
          </a:solidFill>
          <a:ln w="9525">
            <a:noFill/>
          </a:ln>
          <a:effectLst>
            <a:outerShdw blurRad="63500" dist="17780" dir="5400000" algn="t" rotWithShape="0">
              <a:prstClr val="black">
                <a:alpha val="4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8" descr="트리 자료구조에 대한 이미지 검색결과">
            <a:extLst>
              <a:ext uri="{FF2B5EF4-FFF2-40B4-BE49-F238E27FC236}">
                <a16:creationId xmlns:a16="http://schemas.microsoft.com/office/drawing/2014/main" id="{6955ADAB-0645-467C-A8A9-3544E9F09E8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2032974" y="965200"/>
            <a:ext cx="2584603" cy="20602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53059C5A-91CB-4024-9B4E-20082E25C7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68589" y="643466"/>
            <a:ext cx="5376806" cy="2706794"/>
          </a:xfrm>
          <a:prstGeom prst="rect">
            <a:avLst/>
          </a:prstGeom>
          <a:solidFill>
            <a:srgbClr val="FFFFFF"/>
          </a:solidFill>
          <a:ln w="9525">
            <a:noFill/>
          </a:ln>
          <a:effectLst>
            <a:outerShdw blurRad="63500" dist="17780" dir="5400000" algn="t" rotWithShape="0">
              <a:prstClr val="black">
                <a:alpha val="4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2" descr="스택 자료구조에 대한 이미지 검색결과">
            <a:extLst>
              <a:ext uri="{FF2B5EF4-FFF2-40B4-BE49-F238E27FC236}">
                <a16:creationId xmlns:a16="http://schemas.microsoft.com/office/drawing/2014/main" id="{0E272C2C-C63B-4AA4-8C32-EA0B3E11A51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7420923" y="965200"/>
            <a:ext cx="2871495" cy="20602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184884BF-A898-4EFF-9504-E13EBE3FF6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466" y="3514513"/>
            <a:ext cx="5364255" cy="2703406"/>
          </a:xfrm>
          <a:prstGeom prst="rect">
            <a:avLst/>
          </a:prstGeom>
          <a:solidFill>
            <a:srgbClr val="FFFFFF"/>
          </a:solidFill>
          <a:ln w="9525">
            <a:noFill/>
          </a:ln>
          <a:effectLst>
            <a:outerShdw blurRad="63500" dist="17780" dir="5400000" algn="t" rotWithShape="0">
              <a:prstClr val="black">
                <a:alpha val="4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4" descr="큐 자료구조에 대한 이미지 검색결과">
            <a:extLst>
              <a:ext uri="{FF2B5EF4-FFF2-40B4-BE49-F238E27FC236}">
                <a16:creationId xmlns:a16="http://schemas.microsoft.com/office/drawing/2014/main" id="{B13B8591-63E6-4BC2-B857-579ACE26A36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759445" y="3836247"/>
            <a:ext cx="3145493" cy="20602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Rectangle 20">
            <a:extLst>
              <a:ext uri="{FF2B5EF4-FFF2-40B4-BE49-F238E27FC236}">
                <a16:creationId xmlns:a16="http://schemas.microsoft.com/office/drawing/2014/main" id="{7B32D337-FDA6-4468-ADB1-7038E5FC0B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68589" y="3514513"/>
            <a:ext cx="5376806" cy="2706794"/>
          </a:xfrm>
          <a:prstGeom prst="rect">
            <a:avLst/>
          </a:prstGeom>
          <a:solidFill>
            <a:srgbClr val="FFFFFF"/>
          </a:solidFill>
          <a:ln w="9525">
            <a:noFill/>
          </a:ln>
          <a:effectLst>
            <a:outerShdw blurRad="63500" dist="17780" dir="5400000" algn="t" rotWithShape="0">
              <a:prstClr val="black">
                <a:alpha val="4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6" descr="그래프 자료구조에 대한 이미지 검색결과">
            <a:extLst>
              <a:ext uri="{FF2B5EF4-FFF2-40B4-BE49-F238E27FC236}">
                <a16:creationId xmlns:a16="http://schemas.microsoft.com/office/drawing/2014/main" id="{7E5C55A0-FD2A-4D8A-AF44-91AB79A843D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489680" y="3843475"/>
            <a:ext cx="4733982" cy="20458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직사각형 8">
            <a:extLst>
              <a:ext uri="{FF2B5EF4-FFF2-40B4-BE49-F238E27FC236}">
                <a16:creationId xmlns:a16="http://schemas.microsoft.com/office/drawing/2014/main" id="{72C6D59D-8FA8-432D-9CF5-60C7BFFAFC29}"/>
              </a:ext>
            </a:extLst>
          </p:cNvPr>
          <p:cNvSpPr/>
          <p:nvPr/>
        </p:nvSpPr>
        <p:spPr>
          <a:xfrm>
            <a:off x="3018643" y="192008"/>
            <a:ext cx="62709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  <a:cs typeface="KoPubWorld돋움체_Pro Bold" panose="00000800000000000000" pitchFamily="50" charset="-127"/>
              </a:rPr>
              <a:t>트리</a:t>
            </a:r>
            <a:endParaRPr lang="ko-KR" altLang="en-US" dirty="0"/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3B4B1B60-D34B-491B-ACE0-BF795EB65227}"/>
              </a:ext>
            </a:extLst>
          </p:cNvPr>
          <p:cNvSpPr/>
          <p:nvPr/>
        </p:nvSpPr>
        <p:spPr>
          <a:xfrm>
            <a:off x="8577945" y="198568"/>
            <a:ext cx="62709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  <a:cs typeface="KoPubWorld돋움체_Pro Bold" panose="00000800000000000000" pitchFamily="50" charset="-127"/>
              </a:rPr>
              <a:t>스택</a:t>
            </a:r>
            <a:endParaRPr lang="ko-KR" altLang="en-US" dirty="0"/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BB5FCA10-FBED-4FB9-B1D9-8DD52D1658F5}"/>
              </a:ext>
            </a:extLst>
          </p:cNvPr>
          <p:cNvSpPr/>
          <p:nvPr/>
        </p:nvSpPr>
        <p:spPr>
          <a:xfrm>
            <a:off x="3004457" y="6287710"/>
            <a:ext cx="41549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  <a:cs typeface="KoPubWorld돋움체_Pro Bold" panose="00000800000000000000" pitchFamily="50" charset="-127"/>
              </a:rPr>
              <a:t>큐</a:t>
            </a:r>
            <a:endParaRPr lang="ko-KR" altLang="en-US" dirty="0"/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0091791D-8F2C-45A2-B2E3-51597316FB93}"/>
              </a:ext>
            </a:extLst>
          </p:cNvPr>
          <p:cNvSpPr/>
          <p:nvPr/>
        </p:nvSpPr>
        <p:spPr>
          <a:xfrm>
            <a:off x="8577945" y="6287710"/>
            <a:ext cx="84830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  <a:cs typeface="KoPubWorld돋움체_Pro Bold" panose="00000800000000000000" pitchFamily="50" charset="-127"/>
              </a:rPr>
              <a:t>그래프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36825598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자료구조 분류에 대한 이미지 검색결과">
            <a:extLst>
              <a:ext uri="{FF2B5EF4-FFF2-40B4-BE49-F238E27FC236}">
                <a16:creationId xmlns:a16="http://schemas.microsoft.com/office/drawing/2014/main" id="{CD40B23B-999B-4740-83D6-46AF1A21683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61486" y="1743075"/>
            <a:ext cx="6305550" cy="33718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직사각형 6">
            <a:extLst>
              <a:ext uri="{FF2B5EF4-FFF2-40B4-BE49-F238E27FC236}">
                <a16:creationId xmlns:a16="http://schemas.microsoft.com/office/drawing/2014/main" id="{10B110E5-3B2A-4F6C-B633-FF47D3E414FE}"/>
              </a:ext>
            </a:extLst>
          </p:cNvPr>
          <p:cNvSpPr/>
          <p:nvPr/>
        </p:nvSpPr>
        <p:spPr>
          <a:xfrm>
            <a:off x="470521" y="3091610"/>
            <a:ext cx="4185761" cy="101566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2000" dirty="0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  <a:cs typeface="KoPubWorld돋움체_Pro Bold" panose="00000800000000000000" pitchFamily="50" charset="-127"/>
              </a:rPr>
              <a:t>자료구조의 분류는 다음과 같습니다</a:t>
            </a:r>
            <a:r>
              <a:rPr lang="en-US" altLang="ko-KR" sz="2000" dirty="0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  <a:cs typeface="KoPubWorld돋움체_Pro Bold" panose="00000800000000000000" pitchFamily="50" charset="-127"/>
              </a:rPr>
              <a:t>.</a:t>
            </a:r>
          </a:p>
          <a:p>
            <a:r>
              <a:rPr lang="ko-KR" altLang="en-US" sz="2000" dirty="0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  <a:cs typeface="KoPubWorld돋움체_Pro Bold" panose="00000800000000000000" pitchFamily="50" charset="-127"/>
              </a:rPr>
              <a:t>본 스터디에서는 스택</a:t>
            </a:r>
            <a:r>
              <a:rPr lang="en-US" altLang="ko-KR" sz="2000" dirty="0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  <a:cs typeface="KoPubWorld돋움체_Pro Bold" panose="00000800000000000000" pitchFamily="50" charset="-127"/>
              </a:rPr>
              <a:t>, </a:t>
            </a:r>
            <a:r>
              <a:rPr lang="ko-KR" altLang="en-US" sz="2000" dirty="0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  <a:cs typeface="KoPubWorld돋움체_Pro Bold" panose="00000800000000000000" pitchFamily="50" charset="-127"/>
              </a:rPr>
              <a:t>큐</a:t>
            </a:r>
            <a:r>
              <a:rPr lang="en-US" altLang="ko-KR" sz="2000" dirty="0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  <a:cs typeface="KoPubWorld돋움체_Pro Bold" panose="00000800000000000000" pitchFamily="50" charset="-127"/>
              </a:rPr>
              <a:t>, </a:t>
            </a:r>
            <a:r>
              <a:rPr lang="ko-KR" altLang="en-US" sz="2000" dirty="0" err="1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  <a:cs typeface="KoPubWorld돋움체_Pro Bold" panose="00000800000000000000" pitchFamily="50" charset="-127"/>
              </a:rPr>
              <a:t>덱</a:t>
            </a:r>
            <a:r>
              <a:rPr lang="en-US" altLang="ko-KR" sz="2000" dirty="0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  <a:cs typeface="KoPubWorld돋움체_Pro Bold" panose="00000800000000000000" pitchFamily="50" charset="-127"/>
              </a:rPr>
              <a:t>, </a:t>
            </a:r>
            <a:r>
              <a:rPr lang="ko-KR" altLang="en-US" sz="2000" dirty="0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  <a:cs typeface="KoPubWorld돋움체_Pro Bold" panose="00000800000000000000" pitchFamily="50" charset="-127"/>
              </a:rPr>
              <a:t>트리</a:t>
            </a:r>
            <a:r>
              <a:rPr lang="en-US" altLang="ko-KR" sz="2000" dirty="0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  <a:cs typeface="KoPubWorld돋움체_Pro Bold" panose="00000800000000000000" pitchFamily="50" charset="-127"/>
              </a:rPr>
              <a:t>, </a:t>
            </a:r>
          </a:p>
          <a:p>
            <a:r>
              <a:rPr lang="ko-KR" altLang="en-US" sz="2000" dirty="0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  <a:cs typeface="KoPubWorld돋움체_Pro Bold" panose="00000800000000000000" pitchFamily="50" charset="-127"/>
              </a:rPr>
              <a:t>그래프를</a:t>
            </a:r>
            <a:r>
              <a:rPr lang="en-US" altLang="ko-KR" sz="2000" dirty="0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  <a:cs typeface="KoPubWorld돋움체_Pro Bold" panose="00000800000000000000" pitchFamily="50" charset="-127"/>
              </a:rPr>
              <a:t> </a:t>
            </a:r>
            <a:r>
              <a:rPr lang="ko-KR" altLang="en-US" sz="2000" dirty="0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  <a:cs typeface="KoPubWorld돋움체_Pro Bold" panose="00000800000000000000" pitchFamily="50" charset="-127"/>
              </a:rPr>
              <a:t>다룹니다</a:t>
            </a:r>
            <a:r>
              <a:rPr lang="en-US" altLang="ko-KR" sz="2000" dirty="0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  <a:cs typeface="KoPubWorld돋움체_Pro Bold" panose="00000800000000000000" pitchFamily="50" charset="-127"/>
              </a:rPr>
              <a:t>!</a:t>
            </a:r>
            <a:endParaRPr lang="ko-KR" altLang="en-US" sz="2000" dirty="0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2E5B119C-F456-4D53-A135-B8ADF45260C9}"/>
              </a:ext>
            </a:extLst>
          </p:cNvPr>
          <p:cNvSpPr/>
          <p:nvPr/>
        </p:nvSpPr>
        <p:spPr>
          <a:xfrm>
            <a:off x="912950" y="1743075"/>
            <a:ext cx="3300904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4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자료구조 분류</a:t>
            </a:r>
            <a:endParaRPr lang="ko-KR" altLang="en-US" sz="4400" dirty="0"/>
          </a:p>
        </p:txBody>
      </p:sp>
    </p:spTree>
    <p:extLst>
      <p:ext uri="{BB962C8B-B14F-4D97-AF65-F5344CB8AC3E}">
        <p14:creationId xmlns:p14="http://schemas.microsoft.com/office/powerpoint/2010/main" val="224230158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2E5B119C-F456-4D53-A135-B8ADF45260C9}"/>
              </a:ext>
            </a:extLst>
          </p:cNvPr>
          <p:cNvSpPr/>
          <p:nvPr/>
        </p:nvSpPr>
        <p:spPr>
          <a:xfrm>
            <a:off x="3991897" y="2154224"/>
            <a:ext cx="4208203" cy="101566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60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스택   큐   </a:t>
            </a:r>
            <a:r>
              <a:rPr lang="ko-KR" altLang="en-US" sz="6000" dirty="0" err="1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덱</a:t>
            </a:r>
            <a:endParaRPr lang="ko-KR" altLang="en-US" sz="6000" dirty="0"/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62146CB1-05EA-44E0-B578-500720E05563}"/>
              </a:ext>
            </a:extLst>
          </p:cNvPr>
          <p:cNvSpPr/>
          <p:nvPr/>
        </p:nvSpPr>
        <p:spPr>
          <a:xfrm>
            <a:off x="2405724" y="3688114"/>
            <a:ext cx="738054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2400" dirty="0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  <a:cs typeface="KoPubWorld돋움체_Pro Bold" panose="00000800000000000000" pitchFamily="50" charset="-127"/>
              </a:rPr>
              <a:t>이번 시간에는 위 세가지 선형 자료구조를 배워봅시다</a:t>
            </a:r>
            <a:r>
              <a:rPr lang="en-US" altLang="ko-KR" sz="2400" dirty="0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  <a:cs typeface="KoPubWorld돋움체_Pro Bold" panose="00000800000000000000" pitchFamily="50" charset="-127"/>
              </a:rPr>
              <a:t>!</a:t>
            </a:r>
            <a:r>
              <a:rPr lang="ko-KR" altLang="en-US" sz="2400" dirty="0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  <a:cs typeface="KoPubWorld돋움체_Pro Bold" panose="00000800000000000000" pitchFamily="50" charset="-127"/>
              </a:rPr>
              <a:t> </a:t>
            </a:r>
            <a:endParaRPr lang="ko-KR" altLang="en-US" sz="2400" dirty="0"/>
          </a:p>
        </p:txBody>
      </p:sp>
    </p:spTree>
    <p:extLst>
      <p:ext uri="{BB962C8B-B14F-4D97-AF65-F5344CB8AC3E}">
        <p14:creationId xmlns:p14="http://schemas.microsoft.com/office/powerpoint/2010/main" val="325200737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2E5B119C-F456-4D53-A135-B8ADF45260C9}"/>
              </a:ext>
            </a:extLst>
          </p:cNvPr>
          <p:cNvSpPr/>
          <p:nvPr/>
        </p:nvSpPr>
        <p:spPr>
          <a:xfrm>
            <a:off x="4742841" y="2151727"/>
            <a:ext cx="2706318" cy="255454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z="80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스택</a:t>
            </a:r>
            <a:endParaRPr lang="en-US" altLang="ko-KR" sz="8000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pPr algn="ctr"/>
            <a:r>
              <a:rPr lang="en-US" altLang="ko-KR" sz="80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Stack</a:t>
            </a:r>
          </a:p>
        </p:txBody>
      </p:sp>
    </p:spTree>
    <p:extLst>
      <p:ext uri="{BB962C8B-B14F-4D97-AF65-F5344CB8AC3E}">
        <p14:creationId xmlns:p14="http://schemas.microsoft.com/office/powerpoint/2010/main" val="160326427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2E5B119C-F456-4D53-A135-B8ADF45260C9}"/>
              </a:ext>
            </a:extLst>
          </p:cNvPr>
          <p:cNvSpPr/>
          <p:nvPr/>
        </p:nvSpPr>
        <p:spPr>
          <a:xfrm>
            <a:off x="571583" y="639017"/>
            <a:ext cx="1888209" cy="175432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z="5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스택</a:t>
            </a:r>
            <a:endParaRPr lang="en-US" altLang="ko-KR" sz="5400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pPr algn="ctr"/>
            <a:r>
              <a:rPr lang="en-US" altLang="ko-KR" sz="5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Stack</a:t>
            </a: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999BC566-FF8A-4B36-86D7-573C46E6715A}"/>
              </a:ext>
            </a:extLst>
          </p:cNvPr>
          <p:cNvSpPr/>
          <p:nvPr/>
        </p:nvSpPr>
        <p:spPr>
          <a:xfrm>
            <a:off x="571583" y="3159831"/>
            <a:ext cx="5424883" cy="86177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  <a:cs typeface="KoPubWorld돋움체_Pro Bold" panose="00000800000000000000" pitchFamily="50" charset="-127"/>
              </a:rPr>
              <a:t>한</a:t>
            </a:r>
            <a:r>
              <a:rPr lang="en-US" altLang="ko-KR" dirty="0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  <a:cs typeface="KoPubWorld돋움체_Pro Bold" panose="00000800000000000000" pitchFamily="50" charset="-127"/>
              </a:rPr>
              <a:t> </a:t>
            </a:r>
            <a:r>
              <a:rPr lang="ko-KR" altLang="en-US" dirty="0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  <a:cs typeface="KoPubWorld돋움체_Pro Bold" panose="00000800000000000000" pitchFamily="50" charset="-127"/>
              </a:rPr>
              <a:t>쪽 끝에서만 자료를 넣거나 뺄 수 있는 구조입니다</a:t>
            </a:r>
            <a:r>
              <a:rPr lang="en-US" altLang="ko-KR" dirty="0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  <a:cs typeface="KoPubWorld돋움체_Pro Bold" panose="00000800000000000000" pitchFamily="50" charset="-127"/>
              </a:rPr>
              <a:t>.</a:t>
            </a:r>
          </a:p>
          <a:p>
            <a:r>
              <a:rPr lang="en-US" altLang="ko-KR" sz="3200" dirty="0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  <a:cs typeface="KoPubWorld돋움체_Pro Bold" panose="00000800000000000000" pitchFamily="50" charset="-127"/>
              </a:rPr>
              <a:t>LIFO(Last In First Out)</a:t>
            </a:r>
            <a:endParaRPr lang="en-US" altLang="ko-KR" sz="2800" dirty="0">
              <a:solidFill>
                <a:schemeClr val="bg1"/>
              </a:solidFill>
              <a:latin typeface="에스코어 드림 1 Thin" panose="020B0403030302020204" pitchFamily="34" charset="-127"/>
              <a:ea typeface="에스코어 드림 1 Thin" panose="020B0403030302020204" pitchFamily="34" charset="-127"/>
              <a:cs typeface="KoPubWorld돋움체_Pro Bold" panose="00000800000000000000" pitchFamily="50" charset="-127"/>
            </a:endParaRPr>
          </a:p>
        </p:txBody>
      </p:sp>
      <p:pic>
        <p:nvPicPr>
          <p:cNvPr id="4" name="Picture 2" descr="프링글스에 대한 이미지 검색결과">
            <a:extLst>
              <a:ext uri="{FF2B5EF4-FFF2-40B4-BE49-F238E27FC236}">
                <a16:creationId xmlns:a16="http://schemas.microsoft.com/office/drawing/2014/main" id="{FDA9B490-FA5F-481A-BFCF-4D51103C195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61532" y="3907972"/>
            <a:ext cx="2223245" cy="22232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2" descr="스택 자료구조에 대한 이미지 검색결과">
            <a:extLst>
              <a:ext uri="{FF2B5EF4-FFF2-40B4-BE49-F238E27FC236}">
                <a16:creationId xmlns:a16="http://schemas.microsoft.com/office/drawing/2014/main" id="{DB71A164-293A-4A60-A6D6-9256F8092B2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25631" y="936586"/>
            <a:ext cx="3095045" cy="2223245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1138397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F8699093-812D-465A-B5D8-1F142C894BAE}"/>
              </a:ext>
            </a:extLst>
          </p:cNvPr>
          <p:cNvSpPr/>
          <p:nvPr/>
        </p:nvSpPr>
        <p:spPr>
          <a:xfrm>
            <a:off x="5032247" y="1886985"/>
            <a:ext cx="2127505" cy="172354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sz="2800" dirty="0">
                <a:solidFill>
                  <a:schemeClr val="bg1"/>
                </a:solidFill>
                <a:latin typeface="a옛날사진관5" panose="02020600000000000000" pitchFamily="18" charset="-127"/>
                <a:ea typeface="a옛날사진관5" panose="02020600000000000000" pitchFamily="18" charset="-127"/>
                <a:cs typeface="KoPubWorld돋움체_Pro Bold" panose="00000800000000000000" pitchFamily="50" charset="-127"/>
              </a:rPr>
              <a:t>2</a:t>
            </a:r>
            <a:r>
              <a:rPr lang="ko-KR" altLang="en-US" sz="2800" dirty="0">
                <a:solidFill>
                  <a:schemeClr val="bg1"/>
                </a:solidFill>
                <a:latin typeface="a옛날사진관5" panose="02020600000000000000" pitchFamily="18" charset="-127"/>
                <a:ea typeface="a옛날사진관5" panose="02020600000000000000" pitchFamily="18" charset="-127"/>
                <a:cs typeface="KoPubWorld돋움체_Pro Bold" panose="00000800000000000000" pitchFamily="50" charset="-127"/>
              </a:rPr>
              <a:t>강</a:t>
            </a:r>
            <a:r>
              <a:rPr lang="en-US" altLang="ko-KR" sz="6600" dirty="0">
                <a:solidFill>
                  <a:schemeClr val="bg1"/>
                </a:solidFill>
                <a:latin typeface="a옛날사진관5" panose="02020600000000000000" pitchFamily="18" charset="-127"/>
                <a:ea typeface="a옛날사진관5" panose="02020600000000000000" pitchFamily="18" charset="-127"/>
                <a:cs typeface="KoPubWorld돋움체_Pro Bold" panose="00000800000000000000" pitchFamily="50" charset="-127"/>
              </a:rPr>
              <a:t>.</a:t>
            </a:r>
          </a:p>
          <a:p>
            <a:pPr algn="ctr"/>
            <a:r>
              <a:rPr lang="ko-KR" altLang="en-US" sz="4000" dirty="0" err="1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자료꾸조</a:t>
            </a:r>
            <a:r>
              <a:rPr lang="en-US" altLang="ko-KR" sz="40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!</a:t>
            </a:r>
            <a:endParaRPr lang="ko-KR" altLang="en-US" sz="4000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98687303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2E5B119C-F456-4D53-A135-B8ADF45260C9}"/>
              </a:ext>
            </a:extLst>
          </p:cNvPr>
          <p:cNvSpPr/>
          <p:nvPr/>
        </p:nvSpPr>
        <p:spPr>
          <a:xfrm>
            <a:off x="571583" y="639017"/>
            <a:ext cx="1888209" cy="175432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z="5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스택</a:t>
            </a:r>
            <a:endParaRPr lang="en-US" altLang="ko-KR" sz="5400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pPr algn="ctr"/>
            <a:r>
              <a:rPr lang="en-US" altLang="ko-KR" sz="5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Stack</a:t>
            </a: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999BC566-FF8A-4B36-86D7-573C46E6715A}"/>
              </a:ext>
            </a:extLst>
          </p:cNvPr>
          <p:cNvSpPr/>
          <p:nvPr/>
        </p:nvSpPr>
        <p:spPr>
          <a:xfrm>
            <a:off x="571583" y="3159831"/>
            <a:ext cx="5424883" cy="160043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  <a:cs typeface="KoPubWorld돋움체_Pro Bold" panose="00000800000000000000" pitchFamily="50" charset="-127"/>
              </a:rPr>
              <a:t>한</a:t>
            </a:r>
            <a:r>
              <a:rPr lang="en-US" altLang="ko-KR" dirty="0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  <a:cs typeface="KoPubWorld돋움체_Pro Bold" panose="00000800000000000000" pitchFamily="50" charset="-127"/>
              </a:rPr>
              <a:t> </a:t>
            </a:r>
            <a:r>
              <a:rPr lang="ko-KR" altLang="en-US" dirty="0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  <a:cs typeface="KoPubWorld돋움체_Pro Bold" panose="00000800000000000000" pitchFamily="50" charset="-127"/>
              </a:rPr>
              <a:t>쪽 끝에서만 자료를 넣거나 뺄 수 있는 구조입니다</a:t>
            </a:r>
            <a:r>
              <a:rPr lang="en-US" altLang="ko-KR" dirty="0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  <a:cs typeface="KoPubWorld돋움체_Pro Bold" panose="00000800000000000000" pitchFamily="50" charset="-127"/>
              </a:rPr>
              <a:t>.</a:t>
            </a:r>
          </a:p>
          <a:p>
            <a:r>
              <a:rPr lang="en-US" altLang="ko-KR" sz="3200" dirty="0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  <a:cs typeface="KoPubWorld돋움체_Pro Bold" panose="00000800000000000000" pitchFamily="50" charset="-127"/>
              </a:rPr>
              <a:t>LIFO(Last In First Out)</a:t>
            </a:r>
          </a:p>
          <a:p>
            <a:r>
              <a:rPr lang="ko-KR" altLang="en-US" sz="1600" dirty="0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  <a:cs typeface="KoPubWorld돋움체_Pro Bold" panose="00000800000000000000" pitchFamily="50" charset="-127"/>
              </a:rPr>
              <a:t>사용 사례</a:t>
            </a:r>
            <a:r>
              <a:rPr lang="en-US" altLang="ko-KR" sz="1600" dirty="0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  <a:cs typeface="KoPubWorld돋움체_Pro Bold" panose="00000800000000000000" pitchFamily="50" charset="-127"/>
              </a:rPr>
              <a:t>) </a:t>
            </a:r>
            <a:r>
              <a:rPr lang="ko-KR" altLang="en-US" sz="1600" dirty="0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  <a:cs typeface="KoPubWorld돋움체_Pro Bold" panose="00000800000000000000" pitchFamily="50" charset="-127"/>
              </a:rPr>
              <a:t>재귀 알고리즘</a:t>
            </a:r>
            <a:r>
              <a:rPr lang="en-US" altLang="ko-KR" sz="1600" dirty="0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  <a:cs typeface="KoPubWorld돋움체_Pro Bold" panose="00000800000000000000" pitchFamily="50" charset="-127"/>
              </a:rPr>
              <a:t>, </a:t>
            </a:r>
            <a:r>
              <a:rPr lang="ko-KR" altLang="en-US" sz="1600" dirty="0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  <a:cs typeface="KoPubWorld돋움체_Pro Bold" panose="00000800000000000000" pitchFamily="50" charset="-127"/>
              </a:rPr>
              <a:t>웹 브라우저 방문기록</a:t>
            </a:r>
            <a:endParaRPr lang="en-US" altLang="ko-KR" sz="1600" dirty="0">
              <a:solidFill>
                <a:schemeClr val="bg1"/>
              </a:solidFill>
              <a:latin typeface="에스코어 드림 1 Thin" panose="020B0403030302020204" pitchFamily="34" charset="-127"/>
              <a:ea typeface="에스코어 드림 1 Thin" panose="020B0403030302020204" pitchFamily="34" charset="-127"/>
              <a:cs typeface="KoPubWorld돋움체_Pro Bold" panose="00000800000000000000" pitchFamily="50" charset="-127"/>
            </a:endParaRPr>
          </a:p>
          <a:p>
            <a:r>
              <a:rPr lang="ko-KR" altLang="en-US" sz="1600" dirty="0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  <a:cs typeface="KoPubWorld돋움체_Pro Bold" panose="00000800000000000000" pitchFamily="50" charset="-127"/>
              </a:rPr>
              <a:t>실행 취소</a:t>
            </a:r>
            <a:r>
              <a:rPr lang="en-US" altLang="ko-KR" sz="1600" dirty="0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  <a:cs typeface="KoPubWorld돋움체_Pro Bold" panose="00000800000000000000" pitchFamily="50" charset="-127"/>
              </a:rPr>
              <a:t>, </a:t>
            </a:r>
            <a:r>
              <a:rPr lang="ko-KR" altLang="en-US" sz="1600" dirty="0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  <a:cs typeface="KoPubWorld돋움체_Pro Bold" panose="00000800000000000000" pitchFamily="50" charset="-127"/>
              </a:rPr>
              <a:t>역순 문자열 만들기</a:t>
            </a:r>
            <a:r>
              <a:rPr lang="en-US" altLang="ko-KR" sz="1600" dirty="0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  <a:cs typeface="KoPubWorld돋움체_Pro Bold" panose="00000800000000000000" pitchFamily="50" charset="-127"/>
              </a:rPr>
              <a:t>, </a:t>
            </a:r>
            <a:r>
              <a:rPr lang="ko-KR" altLang="en-US" sz="1600" dirty="0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  <a:cs typeface="KoPubWorld돋움체_Pro Bold" panose="00000800000000000000" pitchFamily="50" charset="-127"/>
              </a:rPr>
              <a:t>수식의 괄호 검사</a:t>
            </a:r>
            <a:endParaRPr lang="en-US" altLang="ko-KR" sz="1600" dirty="0">
              <a:solidFill>
                <a:schemeClr val="bg1"/>
              </a:solidFill>
              <a:latin typeface="에스코어 드림 1 Thin" panose="020B0403030302020204" pitchFamily="34" charset="-127"/>
              <a:ea typeface="에스코어 드림 1 Thin" panose="020B0403030302020204" pitchFamily="34" charset="-127"/>
              <a:cs typeface="KoPubWorld돋움체_Pro Bold" panose="00000800000000000000" pitchFamily="50" charset="-127"/>
            </a:endParaRPr>
          </a:p>
          <a:p>
            <a:r>
              <a:rPr lang="ko-KR" altLang="en-US" sz="1600" dirty="0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  <a:cs typeface="KoPubWorld돋움체_Pro Bold" panose="00000800000000000000" pitchFamily="50" charset="-127"/>
              </a:rPr>
              <a:t>후위 표기법 계산</a:t>
            </a:r>
            <a:r>
              <a:rPr lang="en-US" altLang="ko-KR" sz="1600" dirty="0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  <a:cs typeface="KoPubWorld돋움체_Pro Bold" panose="00000800000000000000" pitchFamily="50" charset="-127"/>
              </a:rPr>
              <a:t>, </a:t>
            </a:r>
            <a:r>
              <a:rPr lang="ko-KR" altLang="en-US" sz="1600" dirty="0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  <a:cs typeface="KoPubWorld돋움체_Pro Bold" panose="00000800000000000000" pitchFamily="50" charset="-127"/>
              </a:rPr>
              <a:t>호출 스택</a:t>
            </a:r>
            <a:endParaRPr lang="en-US" altLang="ko-KR" sz="1600" dirty="0">
              <a:solidFill>
                <a:schemeClr val="bg1"/>
              </a:solidFill>
              <a:latin typeface="에스코어 드림 1 Thin" panose="020B0403030302020204" pitchFamily="34" charset="-127"/>
              <a:ea typeface="에스코어 드림 1 Thin" panose="020B0403030302020204" pitchFamily="34" charset="-127"/>
              <a:cs typeface="KoPubWorld돋움체_Pro Bold" panose="00000800000000000000" pitchFamily="50" charset="-127"/>
            </a:endParaRPr>
          </a:p>
        </p:txBody>
      </p:sp>
      <p:pic>
        <p:nvPicPr>
          <p:cNvPr id="4" name="Picture 2" descr="프링글스에 대한 이미지 검색결과">
            <a:extLst>
              <a:ext uri="{FF2B5EF4-FFF2-40B4-BE49-F238E27FC236}">
                <a16:creationId xmlns:a16="http://schemas.microsoft.com/office/drawing/2014/main" id="{FDA9B490-FA5F-481A-BFCF-4D51103C195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61532" y="3907972"/>
            <a:ext cx="2223245" cy="22232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2" descr="스택 자료구조에 대한 이미지 검색결과">
            <a:extLst>
              <a:ext uri="{FF2B5EF4-FFF2-40B4-BE49-F238E27FC236}">
                <a16:creationId xmlns:a16="http://schemas.microsoft.com/office/drawing/2014/main" id="{DB71A164-293A-4A60-A6D6-9256F8092B2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25631" y="936586"/>
            <a:ext cx="3095045" cy="2223245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7055606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2E5B119C-F456-4D53-A135-B8ADF45260C9}"/>
              </a:ext>
            </a:extLst>
          </p:cNvPr>
          <p:cNvSpPr/>
          <p:nvPr/>
        </p:nvSpPr>
        <p:spPr>
          <a:xfrm>
            <a:off x="571583" y="639017"/>
            <a:ext cx="1888209" cy="175432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z="5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스택</a:t>
            </a:r>
            <a:endParaRPr lang="en-US" altLang="ko-KR" sz="5400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pPr algn="ctr"/>
            <a:r>
              <a:rPr lang="en-US" altLang="ko-KR" sz="5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Stack</a:t>
            </a: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999BC566-FF8A-4B36-86D7-573C46E6715A}"/>
              </a:ext>
            </a:extLst>
          </p:cNvPr>
          <p:cNvSpPr/>
          <p:nvPr/>
        </p:nvSpPr>
        <p:spPr>
          <a:xfrm>
            <a:off x="2250236" y="2982724"/>
            <a:ext cx="7691529" cy="89255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z="2800" dirty="0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  <a:cs typeface="KoPubWorld돋움체_Pro Bold" panose="00000800000000000000" pitchFamily="50" charset="-127"/>
              </a:rPr>
              <a:t>스택을 정의하려면 어떤 메소드들이 필요할까요</a:t>
            </a:r>
            <a:r>
              <a:rPr lang="en-US" altLang="ko-KR" sz="2800" dirty="0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  <a:cs typeface="KoPubWorld돋움체_Pro Bold" panose="00000800000000000000" pitchFamily="50" charset="-127"/>
              </a:rPr>
              <a:t>?</a:t>
            </a:r>
          </a:p>
          <a:p>
            <a:pPr algn="ctr"/>
            <a:r>
              <a:rPr lang="ko-KR" altLang="en-US" sz="2400" dirty="0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  <a:cs typeface="KoPubWorld돋움체_Pro Bold" panose="00000800000000000000" pitchFamily="50" charset="-127"/>
              </a:rPr>
              <a:t>한번 생각해봅시다</a:t>
            </a:r>
            <a:r>
              <a:rPr lang="en-US" altLang="ko-KR" sz="2400" dirty="0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  <a:cs typeface="KoPubWorld돋움체_Pro Bold" panose="00000800000000000000" pitchFamily="50" charset="-127"/>
              </a:rPr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354444370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2E5B119C-F456-4D53-A135-B8ADF45260C9}"/>
              </a:ext>
            </a:extLst>
          </p:cNvPr>
          <p:cNvSpPr/>
          <p:nvPr/>
        </p:nvSpPr>
        <p:spPr>
          <a:xfrm>
            <a:off x="571583" y="639017"/>
            <a:ext cx="1888209" cy="175432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z="5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스택</a:t>
            </a:r>
            <a:endParaRPr lang="en-US" altLang="ko-KR" sz="5400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pPr algn="ctr"/>
            <a:r>
              <a:rPr lang="en-US" altLang="ko-KR" sz="5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Stack</a:t>
            </a: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999BC566-FF8A-4B36-86D7-573C46E6715A}"/>
              </a:ext>
            </a:extLst>
          </p:cNvPr>
          <p:cNvSpPr/>
          <p:nvPr/>
        </p:nvSpPr>
        <p:spPr>
          <a:xfrm>
            <a:off x="3781103" y="1636062"/>
            <a:ext cx="4629794" cy="113877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z="2800" dirty="0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  <a:cs typeface="KoPubWorld돋움체_Pro Bold" panose="00000800000000000000" pitchFamily="50" charset="-127"/>
              </a:rPr>
              <a:t>스택을 </a:t>
            </a:r>
            <a:r>
              <a:rPr lang="ko-KR" altLang="en-US" sz="4000" dirty="0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  <a:cs typeface="KoPubWorld돋움체_Pro Bold" panose="00000800000000000000" pitchFamily="50" charset="-127"/>
              </a:rPr>
              <a:t>정의</a:t>
            </a:r>
            <a:r>
              <a:rPr lang="ko-KR" altLang="en-US" sz="2800" dirty="0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  <a:cs typeface="KoPubWorld돋움체_Pro Bold" panose="00000800000000000000" pitchFamily="50" charset="-127"/>
              </a:rPr>
              <a:t>하기 위해서</a:t>
            </a:r>
            <a:endParaRPr lang="en-US" altLang="ko-KR" sz="2800" dirty="0">
              <a:solidFill>
                <a:schemeClr val="bg1"/>
              </a:solidFill>
              <a:latin typeface="에스코어 드림 1 Thin" panose="020B0403030302020204" pitchFamily="34" charset="-127"/>
              <a:ea typeface="에스코어 드림 1 Thin" panose="020B0403030302020204" pitchFamily="34" charset="-127"/>
              <a:cs typeface="KoPubWorld돋움체_Pro Bold" panose="00000800000000000000" pitchFamily="50" charset="-127"/>
            </a:endParaRPr>
          </a:p>
          <a:p>
            <a:pPr algn="ctr"/>
            <a:r>
              <a:rPr lang="ko-KR" altLang="en-US" sz="2800" dirty="0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  <a:cs typeface="KoPubWorld돋움체_Pro Bold" panose="00000800000000000000" pitchFamily="50" charset="-127"/>
              </a:rPr>
              <a:t>다음 메소드들이 필요합니다</a:t>
            </a:r>
            <a:r>
              <a:rPr lang="en-US" altLang="ko-KR" sz="2800" dirty="0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  <a:cs typeface="KoPubWorld돋움체_Pro Bold" panose="00000800000000000000" pitchFamily="50" charset="-127"/>
              </a:rPr>
              <a:t>!</a:t>
            </a:r>
            <a:endParaRPr lang="en-US" altLang="ko-KR" sz="2400" dirty="0">
              <a:solidFill>
                <a:schemeClr val="bg1"/>
              </a:solidFill>
              <a:latin typeface="에스코어 드림 1 Thin" panose="020B0403030302020204" pitchFamily="34" charset="-127"/>
              <a:ea typeface="에스코어 드림 1 Thin" panose="020B0403030302020204" pitchFamily="34" charset="-127"/>
              <a:cs typeface="KoPubWorld돋움체_Pro Bold" panose="00000800000000000000" pitchFamily="50" charset="-127"/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E415D514-7925-4A3B-A1F4-98CD9F8CEDA3}"/>
              </a:ext>
            </a:extLst>
          </p:cNvPr>
          <p:cNvSpPr/>
          <p:nvPr/>
        </p:nvSpPr>
        <p:spPr>
          <a:xfrm>
            <a:off x="3097422" y="3640393"/>
            <a:ext cx="5997155" cy="193899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342900" indent="-342900">
              <a:buAutoNum type="arabicPeriod"/>
            </a:pPr>
            <a:r>
              <a:rPr lang="en-US" altLang="ko-KR" sz="2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POP</a:t>
            </a:r>
            <a:r>
              <a:rPr lang="en-US" altLang="ko-KR" sz="2400" dirty="0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  <a:cs typeface="KoPubWorld돋움체_Pro Bold" panose="00000800000000000000" pitchFamily="50" charset="-127"/>
              </a:rPr>
              <a:t> </a:t>
            </a:r>
            <a:r>
              <a:rPr lang="ko-KR" altLang="en-US" sz="2400" dirty="0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  <a:cs typeface="KoPubWorld돋움체_Pro Bold" panose="00000800000000000000" pitchFamily="50" charset="-127"/>
              </a:rPr>
              <a:t>스택에서 자료를 빼기</a:t>
            </a:r>
            <a:endParaRPr lang="en-US" altLang="ko-KR" sz="2400" dirty="0">
              <a:solidFill>
                <a:schemeClr val="bg1"/>
              </a:solidFill>
              <a:latin typeface="에스코어 드림 1 Thin" panose="020B0403030302020204" pitchFamily="34" charset="-127"/>
              <a:ea typeface="에스코어 드림 1 Thin" panose="020B0403030302020204" pitchFamily="34" charset="-127"/>
              <a:cs typeface="KoPubWorld돋움체_Pro Bold" panose="00000800000000000000" pitchFamily="50" charset="-127"/>
            </a:endParaRPr>
          </a:p>
          <a:p>
            <a:pPr marL="342900" indent="-342900">
              <a:buAutoNum type="arabicPeriod"/>
            </a:pPr>
            <a:r>
              <a:rPr lang="en-US" altLang="ko-KR" sz="2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PUSH</a:t>
            </a:r>
            <a:r>
              <a:rPr lang="en-US" altLang="ko-KR" sz="2400" dirty="0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  <a:cs typeface="KoPubWorld돋움체_Pro Bold" panose="00000800000000000000" pitchFamily="50" charset="-127"/>
              </a:rPr>
              <a:t> </a:t>
            </a:r>
            <a:r>
              <a:rPr lang="ko-KR" altLang="en-US" sz="2400" dirty="0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  <a:cs typeface="KoPubWorld돋움체_Pro Bold" panose="00000800000000000000" pitchFamily="50" charset="-127"/>
              </a:rPr>
              <a:t>스택에 자료를 넣기</a:t>
            </a:r>
            <a:endParaRPr lang="en-US" altLang="ko-KR" sz="2400" dirty="0">
              <a:solidFill>
                <a:schemeClr val="bg1"/>
              </a:solidFill>
              <a:latin typeface="에스코어 드림 1 Thin" panose="020B0403030302020204" pitchFamily="34" charset="-127"/>
              <a:ea typeface="에스코어 드림 1 Thin" panose="020B0403030302020204" pitchFamily="34" charset="-127"/>
              <a:cs typeface="KoPubWorld돋움체_Pro Bold" panose="00000800000000000000" pitchFamily="50" charset="-127"/>
            </a:endParaRPr>
          </a:p>
          <a:p>
            <a:pPr marL="342900" indent="-342900">
              <a:buAutoNum type="arabicPeriod"/>
            </a:pPr>
            <a:r>
              <a:rPr lang="en-US" altLang="ko-KR" sz="2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EMPTY</a:t>
            </a:r>
            <a:r>
              <a:rPr lang="en-US" altLang="ko-KR" sz="2400" dirty="0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  <a:cs typeface="KoPubWorld돋움체_Pro Bold" panose="00000800000000000000" pitchFamily="50" charset="-127"/>
              </a:rPr>
              <a:t> </a:t>
            </a:r>
            <a:r>
              <a:rPr lang="ko-KR" altLang="en-US" sz="2400" dirty="0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  <a:cs typeface="KoPubWorld돋움체_Pro Bold" panose="00000800000000000000" pitchFamily="50" charset="-127"/>
              </a:rPr>
              <a:t>스택이 비어 있는지 확인</a:t>
            </a:r>
            <a:endParaRPr lang="en-US" altLang="ko-KR" sz="2400" dirty="0">
              <a:solidFill>
                <a:schemeClr val="bg1"/>
              </a:solidFill>
              <a:latin typeface="에스코어 드림 1 Thin" panose="020B0403030302020204" pitchFamily="34" charset="-127"/>
              <a:ea typeface="에스코어 드림 1 Thin" panose="020B0403030302020204" pitchFamily="34" charset="-127"/>
              <a:cs typeface="KoPubWorld돋움체_Pro Bold" panose="00000800000000000000" pitchFamily="50" charset="-127"/>
            </a:endParaRPr>
          </a:p>
          <a:p>
            <a:pPr marL="342900" indent="-342900">
              <a:buAutoNum type="arabicPeriod"/>
            </a:pPr>
            <a:r>
              <a:rPr lang="en-US" altLang="ko-KR" sz="2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TOP</a:t>
            </a:r>
            <a:r>
              <a:rPr lang="ko-KR" altLang="en-US" sz="2400" dirty="0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  <a:cs typeface="KoPubWorld돋움체_Pro Bold" panose="00000800000000000000" pitchFamily="50" charset="-127"/>
              </a:rPr>
              <a:t> 스택 최상단의 자료를 보는 연산</a:t>
            </a:r>
            <a:endParaRPr lang="en-US" altLang="ko-KR" sz="2400" dirty="0">
              <a:solidFill>
                <a:schemeClr val="bg1"/>
              </a:solidFill>
              <a:latin typeface="에스코어 드림 1 Thin" panose="020B0403030302020204" pitchFamily="34" charset="-127"/>
              <a:ea typeface="에스코어 드림 1 Thin" panose="020B0403030302020204" pitchFamily="34" charset="-127"/>
              <a:cs typeface="KoPubWorld돋움체_Pro Bold" panose="00000800000000000000" pitchFamily="50" charset="-127"/>
            </a:endParaRPr>
          </a:p>
          <a:p>
            <a:pPr marL="342900" indent="-342900">
              <a:buAutoNum type="arabicPeriod"/>
            </a:pPr>
            <a:r>
              <a:rPr lang="en-US" altLang="ko-KR" sz="2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SIZE</a:t>
            </a:r>
            <a:r>
              <a:rPr lang="en-US" altLang="ko-KR" sz="2400" dirty="0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  <a:cs typeface="KoPubWorld돋움체_Pro Bold" panose="00000800000000000000" pitchFamily="50" charset="-127"/>
              </a:rPr>
              <a:t> </a:t>
            </a:r>
            <a:r>
              <a:rPr lang="ko-KR" altLang="en-US" sz="2400" dirty="0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  <a:cs typeface="KoPubWorld돋움체_Pro Bold" panose="00000800000000000000" pitchFamily="50" charset="-127"/>
              </a:rPr>
              <a:t>스택에 저장된 데이터의 개수를 반환</a:t>
            </a:r>
            <a:endParaRPr lang="en-US" altLang="ko-KR" sz="2400" dirty="0">
              <a:solidFill>
                <a:schemeClr val="bg1"/>
              </a:solidFill>
              <a:latin typeface="에스코어 드림 1 Thin" panose="020B0403030302020204" pitchFamily="34" charset="-127"/>
              <a:ea typeface="에스코어 드림 1 Thin" panose="020B0403030302020204" pitchFamily="34" charset="-127"/>
              <a:cs typeface="KoPubWorld돋움체_Pro Bold" panose="00000800000000000000" pitchFamily="50" charset="-127"/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97C5379C-3CD8-4CF9-A819-35E813A33FB6}"/>
              </a:ext>
            </a:extLst>
          </p:cNvPr>
          <p:cNvSpPr/>
          <p:nvPr/>
        </p:nvSpPr>
        <p:spPr>
          <a:xfrm>
            <a:off x="5754540" y="2936931"/>
            <a:ext cx="513256" cy="18391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4909540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2E5B119C-F456-4D53-A135-B8ADF45260C9}"/>
              </a:ext>
            </a:extLst>
          </p:cNvPr>
          <p:cNvSpPr/>
          <p:nvPr/>
        </p:nvSpPr>
        <p:spPr>
          <a:xfrm>
            <a:off x="571583" y="639017"/>
            <a:ext cx="1888209" cy="175432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z="5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스택</a:t>
            </a:r>
            <a:endParaRPr lang="en-US" altLang="ko-KR" sz="5400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pPr algn="ctr"/>
            <a:r>
              <a:rPr lang="en-US" altLang="ko-KR" sz="5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Stack</a:t>
            </a: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999BC566-FF8A-4B36-86D7-573C46E6715A}"/>
              </a:ext>
            </a:extLst>
          </p:cNvPr>
          <p:cNvSpPr/>
          <p:nvPr/>
        </p:nvSpPr>
        <p:spPr>
          <a:xfrm>
            <a:off x="1875519" y="3040913"/>
            <a:ext cx="8440965" cy="230832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z="3600" dirty="0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  <a:cs typeface="KoPubWorld돋움체_Pro Bold" panose="00000800000000000000" pitchFamily="50" charset="-127"/>
              </a:rPr>
              <a:t>이들을 직접 구현하는 방법은</a:t>
            </a:r>
            <a:endParaRPr lang="en-US" altLang="ko-KR" sz="3600" dirty="0">
              <a:solidFill>
                <a:schemeClr val="bg1"/>
              </a:solidFill>
              <a:latin typeface="에스코어 드림 1 Thin" panose="020B0403030302020204" pitchFamily="34" charset="-127"/>
              <a:ea typeface="에스코어 드림 1 Thin" panose="020B0403030302020204" pitchFamily="34" charset="-127"/>
              <a:cs typeface="KoPubWorld돋움체_Pro Bold" panose="00000800000000000000" pitchFamily="50" charset="-127"/>
            </a:endParaRPr>
          </a:p>
          <a:p>
            <a:pPr algn="ctr"/>
            <a:r>
              <a:rPr lang="ko-KR" altLang="en-US" sz="3600" dirty="0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  <a:cs typeface="KoPubWorld돋움체_Pro Bold" panose="00000800000000000000" pitchFamily="50" charset="-127"/>
              </a:rPr>
              <a:t>자료구조 수업시간에 배웁니다</a:t>
            </a:r>
            <a:r>
              <a:rPr lang="en-US" altLang="ko-KR" sz="3600" dirty="0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  <a:cs typeface="KoPubWorld돋움체_Pro Bold" panose="00000800000000000000" pitchFamily="50" charset="-127"/>
              </a:rPr>
              <a:t>.</a:t>
            </a:r>
          </a:p>
          <a:p>
            <a:pPr algn="ctr"/>
            <a:r>
              <a:rPr lang="ko-KR" altLang="en-US" sz="3600" dirty="0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  <a:cs typeface="KoPubWorld돋움체_Pro Bold" panose="00000800000000000000" pitchFamily="50" charset="-127"/>
              </a:rPr>
              <a:t>이번 스터디에서는 </a:t>
            </a:r>
            <a:r>
              <a:rPr lang="en-US" altLang="ko-KR" sz="7200" u="sng" dirty="0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  <a:cs typeface="KoPubWorld돋움체_Pro Bold" panose="00000800000000000000" pitchFamily="50" charset="-127"/>
              </a:rPr>
              <a:t>STL</a:t>
            </a:r>
            <a:r>
              <a:rPr lang="ko-KR" altLang="en-US" sz="3600" u="sng" dirty="0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  <a:cs typeface="KoPubWorld돋움체_Pro Bold" panose="00000800000000000000" pitchFamily="50" charset="-127"/>
              </a:rPr>
              <a:t>을 사용합니다</a:t>
            </a:r>
            <a:r>
              <a:rPr lang="en-US" altLang="ko-KR" sz="3600" u="sng" dirty="0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  <a:cs typeface="KoPubWorld돋움체_Pro Bold" panose="00000800000000000000" pitchFamily="50" charset="-127"/>
              </a:rPr>
              <a:t>!</a:t>
            </a:r>
            <a:endParaRPr lang="en-US" altLang="ko-KR" sz="3200" u="sng" dirty="0">
              <a:solidFill>
                <a:schemeClr val="bg1"/>
              </a:solidFill>
              <a:latin typeface="에스코어 드림 1 Thin" panose="020B0403030302020204" pitchFamily="34" charset="-127"/>
              <a:ea typeface="에스코어 드림 1 Thin" panose="020B0403030302020204" pitchFamily="34" charset="-127"/>
              <a:cs typeface="KoPubWorld돋움체_Pro Bold" panose="00000800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52931149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2E5B119C-F456-4D53-A135-B8ADF45260C9}"/>
              </a:ext>
            </a:extLst>
          </p:cNvPr>
          <p:cNvSpPr/>
          <p:nvPr/>
        </p:nvSpPr>
        <p:spPr>
          <a:xfrm>
            <a:off x="3603907" y="1628026"/>
            <a:ext cx="4984185" cy="255454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sz="96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STL</a:t>
            </a:r>
          </a:p>
          <a:p>
            <a:pPr algn="ctr"/>
            <a:r>
              <a:rPr lang="en-US" altLang="ko-KR" sz="32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Standard Template Library</a:t>
            </a:r>
          </a:p>
          <a:p>
            <a:pPr algn="ctr"/>
            <a:r>
              <a:rPr lang="ko-KR" altLang="en-US" sz="32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표준 </a:t>
            </a:r>
            <a:r>
              <a:rPr lang="en-US" altLang="ko-KR" sz="32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C++ </a:t>
            </a:r>
            <a:r>
              <a:rPr lang="ko-KR" altLang="en-US" sz="32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라이브러리</a:t>
            </a:r>
            <a:endParaRPr lang="en-US" altLang="ko-KR" sz="3200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BC416956-EF1F-44A5-8332-2C3045597E9D}"/>
              </a:ext>
            </a:extLst>
          </p:cNvPr>
          <p:cNvSpPr/>
          <p:nvPr/>
        </p:nvSpPr>
        <p:spPr>
          <a:xfrm>
            <a:off x="2556408" y="4491243"/>
            <a:ext cx="7079181" cy="101566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dirty="0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  <a:cs typeface="KoPubWorld돋움체_Pro Bold" panose="00000800000000000000" pitchFamily="50" charset="-127"/>
              </a:rPr>
              <a:t>스택</a:t>
            </a:r>
            <a:r>
              <a:rPr lang="en-US" altLang="ko-KR" dirty="0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  <a:cs typeface="KoPubWorld돋움체_Pro Bold" panose="00000800000000000000" pitchFamily="50" charset="-127"/>
              </a:rPr>
              <a:t>, </a:t>
            </a:r>
            <a:r>
              <a:rPr lang="ko-KR" altLang="en-US" dirty="0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  <a:cs typeface="KoPubWorld돋움체_Pro Bold" panose="00000800000000000000" pitchFamily="50" charset="-127"/>
              </a:rPr>
              <a:t>큐</a:t>
            </a:r>
            <a:r>
              <a:rPr lang="en-US" altLang="ko-KR" dirty="0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  <a:cs typeface="KoPubWorld돋움체_Pro Bold" panose="00000800000000000000" pitchFamily="50" charset="-127"/>
              </a:rPr>
              <a:t>, </a:t>
            </a:r>
            <a:r>
              <a:rPr lang="ko-KR" altLang="en-US" dirty="0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  <a:cs typeface="KoPubWorld돋움체_Pro Bold" panose="00000800000000000000" pitchFamily="50" charset="-127"/>
              </a:rPr>
              <a:t>벡터 등 프로그램에 필요한 </a:t>
            </a:r>
            <a:r>
              <a:rPr lang="ko-KR" altLang="en-US" sz="2800" dirty="0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  <a:cs typeface="KoPubWorld돋움체_Pro Bold" panose="00000800000000000000" pitchFamily="50" charset="-127"/>
              </a:rPr>
              <a:t>자료구조</a:t>
            </a:r>
            <a:r>
              <a:rPr lang="ko-KR" altLang="en-US" dirty="0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  <a:cs typeface="KoPubWorld돋움체_Pro Bold" panose="00000800000000000000" pitchFamily="50" charset="-127"/>
              </a:rPr>
              <a:t>와 </a:t>
            </a:r>
            <a:r>
              <a:rPr lang="ko-KR" altLang="en-US" sz="2800" dirty="0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  <a:cs typeface="KoPubWorld돋움체_Pro Bold" panose="00000800000000000000" pitchFamily="50" charset="-127"/>
              </a:rPr>
              <a:t>알고리즘</a:t>
            </a:r>
            <a:r>
              <a:rPr lang="ko-KR" altLang="en-US" dirty="0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  <a:cs typeface="KoPubWorld돋움체_Pro Bold" panose="00000800000000000000" pitchFamily="50" charset="-127"/>
              </a:rPr>
              <a:t>을</a:t>
            </a:r>
            <a:endParaRPr lang="en-US" altLang="ko-KR" dirty="0">
              <a:solidFill>
                <a:schemeClr val="bg1"/>
              </a:solidFill>
              <a:latin typeface="에스코어 드림 1 Thin" panose="020B0403030302020204" pitchFamily="34" charset="-127"/>
              <a:ea typeface="에스코어 드림 1 Thin" panose="020B0403030302020204" pitchFamily="34" charset="-127"/>
              <a:cs typeface="KoPubWorld돋움체_Pro Bold" panose="00000800000000000000" pitchFamily="50" charset="-127"/>
            </a:endParaRPr>
          </a:p>
          <a:p>
            <a:pPr algn="ctr"/>
            <a:r>
              <a:rPr lang="ko-KR" altLang="en-US" dirty="0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  <a:cs typeface="KoPubWorld돋움체_Pro Bold" panose="00000800000000000000" pitchFamily="50" charset="-127"/>
              </a:rPr>
              <a:t>템플릿으로 제공하는 </a:t>
            </a:r>
            <a:r>
              <a:rPr lang="ko-KR" altLang="en-US" sz="3200" dirty="0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  <a:cs typeface="KoPubWorld돋움체_Pro Bold" panose="00000800000000000000" pitchFamily="50" charset="-127"/>
              </a:rPr>
              <a:t>라이브러리</a:t>
            </a:r>
            <a:r>
              <a:rPr lang="ko-KR" altLang="en-US" dirty="0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  <a:cs typeface="KoPubWorld돋움체_Pro Bold" panose="00000800000000000000" pitchFamily="50" charset="-127"/>
              </a:rPr>
              <a:t>입니다</a:t>
            </a:r>
            <a:r>
              <a:rPr lang="en-US" altLang="ko-KR" dirty="0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  <a:cs typeface="KoPubWorld돋움체_Pro Bold" panose="00000800000000000000" pitchFamily="50" charset="-127"/>
              </a:rPr>
              <a:t>.</a:t>
            </a:r>
            <a:endParaRPr lang="ko-KR" altLang="en-US" dirty="0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17560D5E-1ADC-414B-8C6D-B1CAC0213D16}"/>
              </a:ext>
            </a:extLst>
          </p:cNvPr>
          <p:cNvSpPr/>
          <p:nvPr/>
        </p:nvSpPr>
        <p:spPr>
          <a:xfrm>
            <a:off x="3733813" y="5815578"/>
            <a:ext cx="472437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  <a:cs typeface="KoPubWorld돋움체_Pro Bold" panose="00000800000000000000" pitchFamily="50" charset="-127"/>
              </a:rPr>
              <a:t>#</a:t>
            </a:r>
            <a:r>
              <a:rPr lang="ko-KR" altLang="en-US" dirty="0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  <a:cs typeface="KoPubWorld돋움체_Pro Bold" panose="00000800000000000000" pitchFamily="50" charset="-127"/>
              </a:rPr>
              <a:t>본 스터디에서 자주 사용하게 될 친구입니다</a:t>
            </a:r>
            <a:r>
              <a:rPr lang="en-US" altLang="ko-KR" dirty="0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  <a:cs typeface="KoPubWorld돋움체_Pro Bold" panose="00000800000000000000" pitchFamily="50" charset="-127"/>
              </a:rPr>
              <a:t>!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91789999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BC416956-EF1F-44A5-8332-2C3045597E9D}"/>
              </a:ext>
            </a:extLst>
          </p:cNvPr>
          <p:cNvSpPr/>
          <p:nvPr/>
        </p:nvSpPr>
        <p:spPr>
          <a:xfrm>
            <a:off x="2339779" y="2413337"/>
            <a:ext cx="7512441" cy="101566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z="2400" dirty="0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  <a:cs typeface="KoPubWorld돋움체_Pro Bold" panose="00000800000000000000" pitchFamily="50" charset="-127"/>
              </a:rPr>
              <a:t>한번 </a:t>
            </a:r>
            <a:r>
              <a:rPr lang="en-US" altLang="ko-KR" sz="6000" dirty="0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  <a:cs typeface="KoPubWorld돋움체_Pro Bold" panose="00000800000000000000" pitchFamily="50" charset="-127"/>
              </a:rPr>
              <a:t>STL</a:t>
            </a:r>
            <a:r>
              <a:rPr lang="ko-KR" altLang="en-US" sz="2400" dirty="0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  <a:cs typeface="KoPubWorld돋움체_Pro Bold" panose="00000800000000000000" pitchFamily="50" charset="-127"/>
              </a:rPr>
              <a:t>을 사용하여 </a:t>
            </a:r>
            <a:r>
              <a:rPr lang="ko-KR" altLang="en-US" sz="6000" dirty="0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  <a:cs typeface="KoPubWorld돋움체_Pro Bold" panose="00000800000000000000" pitchFamily="50" charset="-127"/>
              </a:rPr>
              <a:t>스택</a:t>
            </a:r>
            <a:r>
              <a:rPr lang="ko-KR" altLang="en-US" sz="2400" dirty="0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  <a:cs typeface="KoPubWorld돋움체_Pro Bold" panose="00000800000000000000" pitchFamily="50" charset="-127"/>
              </a:rPr>
              <a:t>을 구현해봅시다</a:t>
            </a:r>
            <a:r>
              <a:rPr lang="en-US" altLang="ko-KR" sz="2400" dirty="0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  <a:cs typeface="KoPubWorld돋움체_Pro Bold" panose="00000800000000000000" pitchFamily="50" charset="-127"/>
              </a:rPr>
              <a:t>!</a:t>
            </a:r>
            <a:endParaRPr lang="ko-KR" altLang="en-US" sz="2400" dirty="0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F8B3503F-9EBE-42FA-A8E1-ABB117E30882}"/>
              </a:ext>
            </a:extLst>
          </p:cNvPr>
          <p:cNvSpPr/>
          <p:nvPr/>
        </p:nvSpPr>
        <p:spPr>
          <a:xfrm>
            <a:off x="571583" y="639017"/>
            <a:ext cx="1888209" cy="175432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z="5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스택</a:t>
            </a:r>
            <a:endParaRPr lang="en-US" altLang="ko-KR" sz="5400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pPr algn="ctr"/>
            <a:r>
              <a:rPr lang="en-US" altLang="ko-KR" sz="5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Stack</a:t>
            </a: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2B53C171-3BBB-480D-879F-CB4027CECC3B}"/>
              </a:ext>
            </a:extLst>
          </p:cNvPr>
          <p:cNvSpPr/>
          <p:nvPr/>
        </p:nvSpPr>
        <p:spPr>
          <a:xfrm>
            <a:off x="2034310" y="4083919"/>
            <a:ext cx="812337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400" dirty="0">
                <a:solidFill>
                  <a:schemeClr val="bg1"/>
                </a:solidFill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https://twpower.github.io/75-how-to-use-stack-in-cpp</a:t>
            </a:r>
            <a:endParaRPr lang="ko-KR" altLang="en-US" sz="2400" dirty="0">
              <a:solidFill>
                <a:schemeClr val="bg1"/>
              </a:solidFill>
              <a:latin typeface="KoPubWorld돋움체_Pro Light" panose="00000300000000000000" pitchFamily="50" charset="-127"/>
              <a:ea typeface="KoPubWorld돋움체_Pro Light" panose="00000300000000000000" pitchFamily="50" charset="-127"/>
              <a:cs typeface="KoPubWorld돋움체_Pro Light" panose="00000300000000000000" pitchFamily="50" charset="-127"/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053E7B8E-FFBD-4FB4-88D6-73C58A34A156}"/>
              </a:ext>
            </a:extLst>
          </p:cNvPr>
          <p:cNvSpPr/>
          <p:nvPr/>
        </p:nvSpPr>
        <p:spPr>
          <a:xfrm>
            <a:off x="3843619" y="4934910"/>
            <a:ext cx="450475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  <a:cs typeface="KoPubWorld돋움체_Pro Bold" panose="00000800000000000000" pitchFamily="50" charset="-127"/>
              </a:rPr>
              <a:t>#</a:t>
            </a:r>
            <a:r>
              <a:rPr lang="ko-KR" altLang="en-US" dirty="0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  <a:cs typeface="KoPubWorld돋움체_Pro Bold" panose="00000800000000000000" pitchFamily="50" charset="-127"/>
              </a:rPr>
              <a:t>위 링크를 참고해주세요</a:t>
            </a:r>
            <a:r>
              <a:rPr lang="en-US" altLang="ko-KR" dirty="0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  <a:cs typeface="KoPubWorld돋움체_Pro Bold" panose="00000800000000000000" pitchFamily="50" charset="-127"/>
              </a:rPr>
              <a:t>! </a:t>
            </a:r>
            <a:r>
              <a:rPr lang="ko-KR" altLang="en-US" dirty="0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  <a:cs typeface="KoPubWorld돋움체_Pro Bold" panose="00000800000000000000" pitchFamily="50" charset="-127"/>
              </a:rPr>
              <a:t>매우 간단합니다</a:t>
            </a:r>
            <a:r>
              <a:rPr lang="en-US" altLang="ko-KR" dirty="0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  <a:cs typeface="KoPubWorld돋움체_Pro Bold" panose="00000800000000000000" pitchFamily="50" charset="-127"/>
              </a:rPr>
              <a:t>!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19209437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C1E0FF47-2CA7-4259-A033-5A26F908DFF7}"/>
              </a:ext>
            </a:extLst>
          </p:cNvPr>
          <p:cNvSpPr/>
          <p:nvPr/>
        </p:nvSpPr>
        <p:spPr>
          <a:xfrm>
            <a:off x="5634171" y="834075"/>
            <a:ext cx="923651" cy="156966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9600" dirty="0">
                <a:solidFill>
                  <a:schemeClr val="bg1"/>
                </a:solidFill>
                <a:latin typeface="a옛날사진관5" panose="02020600000000000000" pitchFamily="18" charset="-127"/>
                <a:ea typeface="a옛날사진관5" panose="02020600000000000000" pitchFamily="18" charset="-127"/>
                <a:cs typeface="KoPubWorld돋움체_Pro Bold" panose="00000800000000000000" pitchFamily="50" charset="-127"/>
              </a:rPr>
              <a:t>*</a:t>
            </a:r>
            <a:endParaRPr lang="ko-KR" altLang="en-US" sz="9600" dirty="0">
              <a:latin typeface="a옛날사진관5" panose="02020600000000000000" pitchFamily="18" charset="-127"/>
              <a:ea typeface="a옛날사진관5" panose="02020600000000000000" pitchFamily="18" charset="-127"/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8FE241DB-A495-4A8F-AE37-EB1B1FED3E34}"/>
              </a:ext>
            </a:extLst>
          </p:cNvPr>
          <p:cNvSpPr/>
          <p:nvPr/>
        </p:nvSpPr>
        <p:spPr>
          <a:xfrm>
            <a:off x="5056291" y="2160709"/>
            <a:ext cx="2079416" cy="156966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z="2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연습 문제</a:t>
            </a:r>
            <a:endParaRPr lang="en-US" altLang="ko-KR" sz="2400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pPr algn="ctr"/>
            <a:r>
              <a:rPr lang="en-US" altLang="ko-KR" sz="2400" dirty="0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  <a:cs typeface="KoPubWorld돋움체_Pro Bold" panose="00000800000000000000" pitchFamily="50" charset="-127"/>
              </a:rPr>
              <a:t>10828</a:t>
            </a:r>
            <a:r>
              <a:rPr lang="ko-KR" altLang="en-US" sz="2400" dirty="0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  <a:cs typeface="KoPubWorld돋움체_Pro Bold" panose="00000800000000000000" pitchFamily="50" charset="-127"/>
              </a:rPr>
              <a:t>번 스택</a:t>
            </a:r>
            <a:endParaRPr lang="en-US" altLang="ko-KR" sz="2400" dirty="0">
              <a:solidFill>
                <a:schemeClr val="bg1"/>
              </a:solidFill>
              <a:latin typeface="에스코어 드림 1 Thin" panose="020B0403030302020204" pitchFamily="34" charset="-127"/>
              <a:ea typeface="에스코어 드림 1 Thin" panose="020B0403030302020204" pitchFamily="34" charset="-127"/>
              <a:cs typeface="KoPubWorld돋움체_Pro Bold" panose="00000800000000000000" pitchFamily="50" charset="-127"/>
            </a:endParaRPr>
          </a:p>
          <a:p>
            <a:pPr algn="ctr"/>
            <a:endParaRPr lang="en-US" altLang="ko-KR" sz="2400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pPr algn="ctr"/>
            <a:r>
              <a:rPr lang="ko-KR" altLang="en-US" sz="2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 </a:t>
            </a:r>
            <a:endParaRPr lang="ko-KR" altLang="en-US" sz="2400" dirty="0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A22BF835-2827-4C82-B1F3-0AF4127B8357}"/>
              </a:ext>
            </a:extLst>
          </p:cNvPr>
          <p:cNvSpPr/>
          <p:nvPr/>
        </p:nvSpPr>
        <p:spPr>
          <a:xfrm>
            <a:off x="2529378" y="3531931"/>
            <a:ext cx="7133235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800" dirty="0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https://www.acmicpc.net/problem/10828</a:t>
            </a:r>
            <a:endParaRPr lang="ko-KR" altLang="en-US" sz="2800" dirty="0">
              <a:solidFill>
                <a:schemeClr val="bg1"/>
              </a:solidFill>
              <a:latin typeface="에스코어 드림 1 Thin" panose="020B0403030302020204" pitchFamily="34" charset="-127"/>
              <a:ea typeface="에스코어 드림 1 Thin" panose="020B0403030302020204" pitchFamily="34" charset="-127"/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8C6E597B-4453-4AB4-B848-0F1FAE80652D}"/>
              </a:ext>
            </a:extLst>
          </p:cNvPr>
          <p:cNvSpPr/>
          <p:nvPr/>
        </p:nvSpPr>
        <p:spPr>
          <a:xfrm>
            <a:off x="3700627" y="4687671"/>
            <a:ext cx="479073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  <a:cs typeface="KoPubWorld돋움체_Pro Bold" panose="00000800000000000000" pitchFamily="50" charset="-127"/>
              </a:rPr>
              <a:t>STL</a:t>
            </a:r>
            <a:r>
              <a:rPr lang="ko-KR" altLang="en-US" dirty="0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  <a:cs typeface="KoPubWorld돋움체_Pro Bold" panose="00000800000000000000" pitchFamily="50" charset="-127"/>
              </a:rPr>
              <a:t>을 사용하여 간편하게 구현 할 수 있습니다</a:t>
            </a:r>
            <a:r>
              <a:rPr lang="en-US" altLang="ko-KR" dirty="0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  <a:cs typeface="KoPubWorld돋움체_Pro Bold" panose="00000800000000000000" pitchFamily="50" charset="-127"/>
              </a:rPr>
              <a:t>!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04085162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C1E0FF47-2CA7-4259-A033-5A26F908DFF7}"/>
              </a:ext>
            </a:extLst>
          </p:cNvPr>
          <p:cNvSpPr/>
          <p:nvPr/>
        </p:nvSpPr>
        <p:spPr>
          <a:xfrm>
            <a:off x="5634171" y="834075"/>
            <a:ext cx="923651" cy="156966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9600" dirty="0">
                <a:solidFill>
                  <a:schemeClr val="bg1"/>
                </a:solidFill>
                <a:latin typeface="a옛날사진관5" panose="02020600000000000000" pitchFamily="18" charset="-127"/>
                <a:ea typeface="a옛날사진관5" panose="02020600000000000000" pitchFamily="18" charset="-127"/>
                <a:cs typeface="KoPubWorld돋움체_Pro Bold" panose="00000800000000000000" pitchFamily="50" charset="-127"/>
              </a:rPr>
              <a:t>*</a:t>
            </a:r>
            <a:endParaRPr lang="ko-KR" altLang="en-US" sz="9600" dirty="0">
              <a:latin typeface="a옛날사진관5" panose="02020600000000000000" pitchFamily="18" charset="-127"/>
              <a:ea typeface="a옛날사진관5" panose="02020600000000000000" pitchFamily="18" charset="-127"/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8FE241DB-A495-4A8F-AE37-EB1B1FED3E34}"/>
              </a:ext>
            </a:extLst>
          </p:cNvPr>
          <p:cNvSpPr/>
          <p:nvPr/>
        </p:nvSpPr>
        <p:spPr>
          <a:xfrm>
            <a:off x="4661953" y="2160709"/>
            <a:ext cx="2868093" cy="156966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z="2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연습 문제</a:t>
            </a:r>
            <a:endParaRPr lang="en-US" altLang="ko-KR" sz="2400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pPr algn="ctr"/>
            <a:r>
              <a:rPr lang="en-US" altLang="ko-KR" sz="2400" dirty="0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  <a:cs typeface="KoPubWorld돋움체_Pro Bold" panose="00000800000000000000" pitchFamily="50" charset="-127"/>
              </a:rPr>
              <a:t>9093</a:t>
            </a:r>
            <a:r>
              <a:rPr lang="ko-KR" altLang="en-US" sz="2400" dirty="0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  <a:cs typeface="KoPubWorld돋움체_Pro Bold" panose="00000800000000000000" pitchFamily="50" charset="-127"/>
              </a:rPr>
              <a:t>번 단어 뒤집기</a:t>
            </a:r>
            <a:endParaRPr lang="en-US" altLang="ko-KR" sz="2400" dirty="0">
              <a:solidFill>
                <a:schemeClr val="bg1"/>
              </a:solidFill>
              <a:latin typeface="에스코어 드림 1 Thin" panose="020B0403030302020204" pitchFamily="34" charset="-127"/>
              <a:ea typeface="에스코어 드림 1 Thin" panose="020B0403030302020204" pitchFamily="34" charset="-127"/>
              <a:cs typeface="KoPubWorld돋움체_Pro Bold" panose="00000800000000000000" pitchFamily="50" charset="-127"/>
            </a:endParaRPr>
          </a:p>
          <a:p>
            <a:pPr algn="ctr"/>
            <a:endParaRPr lang="en-US" altLang="ko-KR" sz="2400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pPr algn="ctr"/>
            <a:r>
              <a:rPr lang="ko-KR" altLang="en-US" sz="2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 </a:t>
            </a:r>
            <a:endParaRPr lang="ko-KR" altLang="en-US" sz="2400" dirty="0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8C6E597B-4453-4AB4-B848-0F1FAE80652D}"/>
              </a:ext>
            </a:extLst>
          </p:cNvPr>
          <p:cNvSpPr/>
          <p:nvPr/>
        </p:nvSpPr>
        <p:spPr>
          <a:xfrm>
            <a:off x="3560683" y="4472228"/>
            <a:ext cx="507061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  <a:cs typeface="KoPubWorld돋움체_Pro Bold" panose="00000800000000000000" pitchFamily="50" charset="-127"/>
              </a:rPr>
              <a:t>스택의 특징을 활용하면 </a:t>
            </a:r>
            <a:r>
              <a:rPr lang="ko-KR" altLang="en-US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  <a:cs typeface="KoPubWorld돋움체_Pro Bold" panose="00000800000000000000" pitchFamily="50" charset="-127"/>
              </a:rPr>
              <a:t>간단하게 풀 </a:t>
            </a:r>
            <a:r>
              <a:rPr lang="ko-KR" altLang="en-US" dirty="0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  <a:cs typeface="KoPubWorld돋움체_Pro Bold" panose="00000800000000000000" pitchFamily="50" charset="-127"/>
              </a:rPr>
              <a:t>수 있습니다</a:t>
            </a:r>
            <a:r>
              <a:rPr lang="en-US" altLang="ko-KR" dirty="0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  <a:cs typeface="KoPubWorld돋움체_Pro Bold" panose="00000800000000000000" pitchFamily="50" charset="-127"/>
              </a:rPr>
              <a:t>!</a:t>
            </a:r>
            <a:endParaRPr lang="ko-KR" altLang="en-US" dirty="0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2CF1815B-289B-42BF-8EA5-CBD263094EE8}"/>
              </a:ext>
            </a:extLst>
          </p:cNvPr>
          <p:cNvSpPr/>
          <p:nvPr/>
        </p:nvSpPr>
        <p:spPr>
          <a:xfrm>
            <a:off x="2156197" y="3145594"/>
            <a:ext cx="7879593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3200" dirty="0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https://www.acmicpc.net/problem/9093</a:t>
            </a:r>
            <a:endParaRPr lang="ko-KR" altLang="en-US" sz="3200" dirty="0">
              <a:solidFill>
                <a:schemeClr val="bg1"/>
              </a:solidFill>
              <a:latin typeface="에스코어 드림 1 Thin" panose="020B0403030302020204" pitchFamily="34" charset="-127"/>
              <a:ea typeface="에스코어 드림 1 Thin" panose="020B0403030302020204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21481379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C1E0FF47-2CA7-4259-A033-5A26F908DFF7}"/>
              </a:ext>
            </a:extLst>
          </p:cNvPr>
          <p:cNvSpPr/>
          <p:nvPr/>
        </p:nvSpPr>
        <p:spPr>
          <a:xfrm>
            <a:off x="5634171" y="834075"/>
            <a:ext cx="923651" cy="156966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9600" dirty="0">
                <a:solidFill>
                  <a:schemeClr val="bg1"/>
                </a:solidFill>
                <a:latin typeface="a옛날사진관5" panose="02020600000000000000" pitchFamily="18" charset="-127"/>
                <a:ea typeface="a옛날사진관5" panose="02020600000000000000" pitchFamily="18" charset="-127"/>
                <a:cs typeface="KoPubWorld돋움체_Pro Bold" panose="00000800000000000000" pitchFamily="50" charset="-127"/>
              </a:rPr>
              <a:t>*</a:t>
            </a:r>
            <a:endParaRPr lang="ko-KR" altLang="en-US" sz="9600" dirty="0">
              <a:latin typeface="a옛날사진관5" panose="02020600000000000000" pitchFamily="18" charset="-127"/>
              <a:ea typeface="a옛날사진관5" panose="02020600000000000000" pitchFamily="18" charset="-127"/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8FE241DB-A495-4A8F-AE37-EB1B1FED3E34}"/>
              </a:ext>
            </a:extLst>
          </p:cNvPr>
          <p:cNvSpPr/>
          <p:nvPr/>
        </p:nvSpPr>
        <p:spPr>
          <a:xfrm>
            <a:off x="5148462" y="2160709"/>
            <a:ext cx="1895071" cy="156966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z="2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연습 문제</a:t>
            </a:r>
            <a:endParaRPr lang="en-US" altLang="ko-KR" sz="2400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pPr algn="ctr"/>
            <a:r>
              <a:rPr lang="en-US" altLang="ko-KR" sz="2400" dirty="0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  <a:cs typeface="KoPubWorld돋움체_Pro Bold" panose="00000800000000000000" pitchFamily="50" charset="-127"/>
              </a:rPr>
              <a:t>9012</a:t>
            </a:r>
            <a:r>
              <a:rPr lang="ko-KR" altLang="en-US" sz="2400" dirty="0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  <a:cs typeface="KoPubWorld돋움체_Pro Bold" panose="00000800000000000000" pitchFamily="50" charset="-127"/>
              </a:rPr>
              <a:t>번 괄호</a:t>
            </a:r>
            <a:endParaRPr lang="en-US" altLang="ko-KR" sz="2400" dirty="0">
              <a:solidFill>
                <a:schemeClr val="bg1"/>
              </a:solidFill>
              <a:latin typeface="에스코어 드림 1 Thin" panose="020B0403030302020204" pitchFamily="34" charset="-127"/>
              <a:ea typeface="에스코어 드림 1 Thin" panose="020B0403030302020204" pitchFamily="34" charset="-127"/>
              <a:cs typeface="KoPubWorld돋움체_Pro Bold" panose="00000800000000000000" pitchFamily="50" charset="-127"/>
            </a:endParaRPr>
          </a:p>
          <a:p>
            <a:pPr algn="ctr"/>
            <a:endParaRPr lang="en-US" altLang="ko-KR" sz="2400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pPr algn="ctr"/>
            <a:r>
              <a:rPr lang="ko-KR" altLang="en-US" sz="2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 </a:t>
            </a:r>
            <a:endParaRPr lang="ko-KR" altLang="en-US" sz="2400" dirty="0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8C6E597B-4453-4AB4-B848-0F1FAE80652D}"/>
              </a:ext>
            </a:extLst>
          </p:cNvPr>
          <p:cNvSpPr/>
          <p:nvPr/>
        </p:nvSpPr>
        <p:spPr>
          <a:xfrm>
            <a:off x="3814762" y="4410673"/>
            <a:ext cx="4562467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dirty="0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  <a:cs typeface="KoPubWorld돋움체_Pro Bold" panose="00000800000000000000" pitchFamily="50" charset="-127"/>
              </a:rPr>
              <a:t>스택을 이용한 문제입니다</a:t>
            </a:r>
            <a:r>
              <a:rPr lang="en-US" altLang="ko-KR" dirty="0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  <a:cs typeface="KoPubWorld돋움체_Pro Bold" panose="00000800000000000000" pitchFamily="50" charset="-127"/>
              </a:rPr>
              <a:t>.</a:t>
            </a:r>
          </a:p>
          <a:p>
            <a:pPr algn="ctr"/>
            <a:r>
              <a:rPr lang="ko-KR" altLang="en-US" dirty="0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  <a:cs typeface="KoPubWorld돋움체_Pro Bold" panose="00000800000000000000" pitchFamily="50" charset="-127"/>
              </a:rPr>
              <a:t>우선 먼저 한번 도전해보세요</a:t>
            </a:r>
            <a:r>
              <a:rPr lang="en-US" altLang="ko-KR" dirty="0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  <a:cs typeface="KoPubWorld돋움체_Pro Bold" panose="00000800000000000000" pitchFamily="50" charset="-127"/>
              </a:rPr>
              <a:t>!</a:t>
            </a:r>
          </a:p>
          <a:p>
            <a:pPr algn="ctr"/>
            <a:r>
              <a:rPr lang="ko-KR" altLang="en-US" dirty="0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  <a:cs typeface="KoPubWorld돋움체_Pro Bold" panose="00000800000000000000" pitchFamily="50" charset="-127"/>
              </a:rPr>
              <a:t>그 후 다음 슬라이드에서 같이 접근해봅시다</a:t>
            </a:r>
            <a:r>
              <a:rPr lang="en-US" altLang="ko-KR" dirty="0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  <a:cs typeface="KoPubWorld돋움체_Pro Bold" panose="00000800000000000000" pitchFamily="50" charset="-127"/>
              </a:rPr>
              <a:t>!</a:t>
            </a:r>
            <a:endParaRPr lang="ko-KR" altLang="en-US" dirty="0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92B413A6-B89C-47B0-BC46-3E0BD8EE6D68}"/>
              </a:ext>
            </a:extLst>
          </p:cNvPr>
          <p:cNvSpPr/>
          <p:nvPr/>
        </p:nvSpPr>
        <p:spPr>
          <a:xfrm>
            <a:off x="2346728" y="3224136"/>
            <a:ext cx="7879593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3200" dirty="0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https://www.acmicpc.net/problem/9012</a:t>
            </a:r>
            <a:endParaRPr lang="ko-KR" altLang="en-US" sz="3200" dirty="0">
              <a:solidFill>
                <a:schemeClr val="bg1"/>
              </a:solidFill>
              <a:latin typeface="에스코어 드림 1 Thin" panose="020B0403030302020204" pitchFamily="34" charset="-127"/>
              <a:ea typeface="에스코어 드림 1 Thin" panose="020B0403030302020204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22054985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B83D630F-2AB1-4E48-8149-8551BA687F86}"/>
              </a:ext>
            </a:extLst>
          </p:cNvPr>
          <p:cNvSpPr/>
          <p:nvPr/>
        </p:nvSpPr>
        <p:spPr>
          <a:xfrm>
            <a:off x="4126550" y="1964174"/>
            <a:ext cx="3938900" cy="95410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z="28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우선 문제를 이해해봅시다</a:t>
            </a:r>
            <a:r>
              <a:rPr lang="en-US" altLang="ko-KR" sz="28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!</a:t>
            </a:r>
          </a:p>
          <a:p>
            <a:pPr algn="ctr"/>
            <a:endParaRPr lang="en-US" altLang="ko-KR" sz="2800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DC978D76-AAE6-4DEE-A027-85C150500ACE}"/>
              </a:ext>
            </a:extLst>
          </p:cNvPr>
          <p:cNvSpPr/>
          <p:nvPr/>
        </p:nvSpPr>
        <p:spPr>
          <a:xfrm>
            <a:off x="216773" y="235128"/>
            <a:ext cx="137730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9012</a:t>
            </a:r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번 해설</a:t>
            </a:r>
            <a:endParaRPr lang="ko-KR" altLang="en-US" dirty="0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DC4BB928-0E26-4283-87CD-7685142319EF}"/>
              </a:ext>
            </a:extLst>
          </p:cNvPr>
          <p:cNvSpPr/>
          <p:nvPr/>
        </p:nvSpPr>
        <p:spPr>
          <a:xfrm>
            <a:off x="1845477" y="3091205"/>
            <a:ext cx="8501046" cy="101566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z="2000" dirty="0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  <a:cs typeface="KoPubWorld돋움체_Pro Bold" panose="00000800000000000000" pitchFamily="50" charset="-127"/>
              </a:rPr>
              <a:t>문제에 이런저런 설명이 많지만</a:t>
            </a:r>
            <a:endParaRPr lang="en-US" altLang="ko-KR" sz="2000" dirty="0">
              <a:solidFill>
                <a:schemeClr val="bg1"/>
              </a:solidFill>
              <a:latin typeface="에스코어 드림 1 Thin" panose="020B0403030302020204" pitchFamily="34" charset="-127"/>
              <a:ea typeface="에스코어 드림 1 Thin" panose="020B0403030302020204" pitchFamily="34" charset="-127"/>
              <a:cs typeface="KoPubWorld돋움체_Pro Bold" panose="00000800000000000000" pitchFamily="50" charset="-127"/>
            </a:endParaRPr>
          </a:p>
          <a:p>
            <a:pPr algn="ctr"/>
            <a:r>
              <a:rPr lang="ko-KR" altLang="en-US" sz="2000" dirty="0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  <a:cs typeface="KoPubWorld돋움체_Pro Bold" panose="00000800000000000000" pitchFamily="50" charset="-127"/>
              </a:rPr>
              <a:t>결국은 </a:t>
            </a:r>
            <a:r>
              <a:rPr lang="ko-KR" altLang="en-US" sz="2000" u="sng" dirty="0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  <a:cs typeface="KoPubWorld돋움체_Pro Bold" panose="00000800000000000000" pitchFamily="50" charset="-127"/>
              </a:rPr>
              <a:t>올바른 괄호 문자열인지 판단</a:t>
            </a:r>
            <a:r>
              <a:rPr lang="ko-KR" altLang="en-US" sz="2000" dirty="0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  <a:cs typeface="KoPubWorld돋움체_Pro Bold" panose="00000800000000000000" pitchFamily="50" charset="-127"/>
              </a:rPr>
              <a:t>하는 문제입니다</a:t>
            </a:r>
            <a:r>
              <a:rPr lang="en-US" altLang="ko-KR" sz="2000" dirty="0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  <a:cs typeface="KoPubWorld돋움체_Pro Bold" panose="00000800000000000000" pitchFamily="50" charset="-127"/>
              </a:rPr>
              <a:t>.</a:t>
            </a:r>
          </a:p>
          <a:p>
            <a:pPr algn="ctr"/>
            <a:r>
              <a:rPr lang="ko-KR" altLang="en-US" sz="2000" dirty="0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  <a:cs typeface="KoPubWorld돋움체_Pro Bold" panose="00000800000000000000" pitchFamily="50" charset="-127"/>
              </a:rPr>
              <a:t>이처럼 알고리즘 문제 설명에서 필요한 정보만을 뽑아내는 것이 중요합니다</a:t>
            </a:r>
            <a:r>
              <a:rPr lang="en-US" altLang="ko-KR" sz="2000" dirty="0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  <a:cs typeface="KoPubWorld돋움체_Pro Bold" panose="00000800000000000000" pitchFamily="50" charset="-127"/>
              </a:rPr>
              <a:t>!</a:t>
            </a:r>
            <a:endParaRPr lang="ko-KR" altLang="en-US" sz="2000" dirty="0"/>
          </a:p>
        </p:txBody>
      </p:sp>
    </p:spTree>
    <p:extLst>
      <p:ext uri="{BB962C8B-B14F-4D97-AF65-F5344CB8AC3E}">
        <p14:creationId xmlns:p14="http://schemas.microsoft.com/office/powerpoint/2010/main" val="95463195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3BF59D1C-B3C9-4491-A74F-6D6817A86276}"/>
              </a:ext>
            </a:extLst>
          </p:cNvPr>
          <p:cNvSpPr/>
          <p:nvPr/>
        </p:nvSpPr>
        <p:spPr>
          <a:xfrm>
            <a:off x="4253988" y="832788"/>
            <a:ext cx="3684022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z="5400" dirty="0">
                <a:solidFill>
                  <a:schemeClr val="bg1"/>
                </a:solidFill>
                <a:latin typeface="a옛날사진관5" panose="02020600000000000000" pitchFamily="18" charset="-127"/>
                <a:ea typeface="a옛날사진관5" panose="02020600000000000000" pitchFamily="18" charset="-127"/>
              </a:rPr>
              <a:t>오늘의 목표</a:t>
            </a:r>
            <a:endParaRPr lang="en-US" altLang="ko-KR" sz="5400" dirty="0">
              <a:solidFill>
                <a:schemeClr val="bg1"/>
              </a:solidFill>
              <a:latin typeface="a옛날사진관5" panose="02020600000000000000" pitchFamily="18" charset="-127"/>
              <a:ea typeface="a옛날사진관5" panose="02020600000000000000" pitchFamily="18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025FF10C-08D4-4F5E-981F-EBB2F4036577}"/>
              </a:ext>
            </a:extLst>
          </p:cNvPr>
          <p:cNvSpPr/>
          <p:nvPr/>
        </p:nvSpPr>
        <p:spPr>
          <a:xfrm>
            <a:off x="2749569" y="2392249"/>
            <a:ext cx="6692858" cy="206210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z="32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첫번째로</a:t>
            </a:r>
            <a:r>
              <a:rPr lang="en-US" altLang="ko-KR" sz="32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, </a:t>
            </a:r>
            <a:r>
              <a:rPr lang="ko-KR" altLang="en-US" sz="32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자료구조는 왜 배워야 할까요</a:t>
            </a:r>
            <a:r>
              <a:rPr lang="en-US" altLang="ko-KR" sz="32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?</a:t>
            </a:r>
          </a:p>
          <a:p>
            <a:pPr algn="ctr"/>
            <a:endParaRPr lang="en-US" altLang="ko-KR" sz="3200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pPr algn="ctr"/>
            <a:r>
              <a:rPr lang="ko-KR" altLang="en-US" sz="32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두번째로</a:t>
            </a:r>
            <a:r>
              <a:rPr lang="en-US" altLang="ko-KR" sz="32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, </a:t>
            </a:r>
            <a:r>
              <a:rPr lang="ko-KR" altLang="en-US" sz="32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자료구조의 종류와</a:t>
            </a:r>
            <a:endParaRPr lang="en-US" altLang="ko-KR" sz="3200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pPr algn="ctr"/>
            <a:r>
              <a:rPr lang="ko-KR" altLang="en-US" sz="32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스택</a:t>
            </a:r>
            <a:r>
              <a:rPr lang="en-US" altLang="ko-KR" sz="32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, </a:t>
            </a:r>
            <a:r>
              <a:rPr lang="ko-KR" altLang="en-US" sz="32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큐</a:t>
            </a:r>
            <a:r>
              <a:rPr lang="en-US" altLang="ko-KR" sz="32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, </a:t>
            </a:r>
            <a:r>
              <a:rPr lang="ko-KR" altLang="en-US" sz="3200" dirty="0" err="1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덱에</a:t>
            </a:r>
            <a:r>
              <a:rPr lang="ko-KR" altLang="en-US" sz="32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 대해서 알아봅시다</a:t>
            </a:r>
            <a:r>
              <a:rPr lang="en-US" altLang="ko-KR" sz="32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.</a:t>
            </a: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A7E9BF45-D4A6-4C52-AD30-2BEF047B912E}"/>
              </a:ext>
            </a:extLst>
          </p:cNvPr>
          <p:cNvSpPr/>
          <p:nvPr/>
        </p:nvSpPr>
        <p:spPr>
          <a:xfrm>
            <a:off x="4746588" y="5245745"/>
            <a:ext cx="314124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  <a:cs typeface="KoPubWorld돋움체_Pro Bold" panose="00000800000000000000" pitchFamily="50" charset="-127"/>
              </a:rPr>
              <a:t>#STL</a:t>
            </a:r>
            <a:r>
              <a:rPr lang="ko-KR" altLang="en-US" dirty="0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  <a:cs typeface="KoPubWorld돋움체_Pro Bold" panose="00000800000000000000" pitchFamily="50" charset="-127"/>
              </a:rPr>
              <a:t> 사용법도 알려드립니다</a:t>
            </a:r>
            <a:r>
              <a:rPr lang="en-US" altLang="ko-KR" dirty="0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  <a:cs typeface="KoPubWorld돋움체_Pro Bold" panose="00000800000000000000" pitchFamily="50" charset="-127"/>
              </a:rPr>
              <a:t>!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252276535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B83D630F-2AB1-4E48-8149-8551BA687F86}"/>
              </a:ext>
            </a:extLst>
          </p:cNvPr>
          <p:cNvSpPr/>
          <p:nvPr/>
        </p:nvSpPr>
        <p:spPr>
          <a:xfrm>
            <a:off x="3728207" y="1964174"/>
            <a:ext cx="4735592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z="28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문제를 어떻게 접근해야 할까요</a:t>
            </a:r>
            <a:r>
              <a:rPr lang="en-US" altLang="ko-KR" sz="28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?</a:t>
            </a: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DC978D76-AAE6-4DEE-A027-85C150500ACE}"/>
              </a:ext>
            </a:extLst>
          </p:cNvPr>
          <p:cNvSpPr/>
          <p:nvPr/>
        </p:nvSpPr>
        <p:spPr>
          <a:xfrm>
            <a:off x="216773" y="235128"/>
            <a:ext cx="137730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9012</a:t>
            </a:r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번 해설</a:t>
            </a:r>
            <a:endParaRPr lang="ko-KR" altLang="en-US" dirty="0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DC4BB928-0E26-4283-87CD-7685142319EF}"/>
              </a:ext>
            </a:extLst>
          </p:cNvPr>
          <p:cNvSpPr/>
          <p:nvPr/>
        </p:nvSpPr>
        <p:spPr>
          <a:xfrm>
            <a:off x="3422037" y="3091205"/>
            <a:ext cx="5347939" cy="267765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z="2400" dirty="0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  <a:cs typeface="KoPubWorld돋움체_Pro Bold" panose="00000800000000000000" pitchFamily="50" charset="-127"/>
              </a:rPr>
              <a:t>컴퓨터가 풀 수 있다는 뜻은</a:t>
            </a:r>
            <a:endParaRPr lang="en-US" altLang="ko-KR" sz="2400" dirty="0">
              <a:solidFill>
                <a:schemeClr val="bg1"/>
              </a:solidFill>
              <a:latin typeface="에스코어 드림 1 Thin" panose="020B0403030302020204" pitchFamily="34" charset="-127"/>
              <a:ea typeface="에스코어 드림 1 Thin" panose="020B0403030302020204" pitchFamily="34" charset="-127"/>
              <a:cs typeface="KoPubWorld돋움체_Pro Bold" panose="00000800000000000000" pitchFamily="50" charset="-127"/>
            </a:endParaRPr>
          </a:p>
          <a:p>
            <a:pPr algn="ctr"/>
            <a:r>
              <a:rPr lang="ko-KR" altLang="en-US" sz="2400" dirty="0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  <a:cs typeface="KoPubWorld돋움체_Pro Bold" panose="00000800000000000000" pitchFamily="50" charset="-127"/>
              </a:rPr>
              <a:t>사람도 풀 수 있다는 뜻 입니다</a:t>
            </a:r>
            <a:r>
              <a:rPr lang="en-US" altLang="ko-KR" sz="2400" dirty="0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  <a:cs typeface="KoPubWorld돋움체_Pro Bold" panose="00000800000000000000" pitchFamily="50" charset="-127"/>
              </a:rPr>
              <a:t>.</a:t>
            </a:r>
          </a:p>
          <a:p>
            <a:pPr algn="ctr"/>
            <a:r>
              <a:rPr lang="ko-KR" altLang="en-US" sz="2400" dirty="0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  <a:cs typeface="KoPubWorld돋움체_Pro Bold" panose="00000800000000000000" pitchFamily="50" charset="-127"/>
              </a:rPr>
              <a:t>예제 입력들을 직접 손으로 풀어보며</a:t>
            </a:r>
            <a:endParaRPr lang="en-US" altLang="ko-KR" sz="2400" dirty="0">
              <a:solidFill>
                <a:schemeClr val="bg1"/>
              </a:solidFill>
              <a:latin typeface="에스코어 드림 1 Thin" panose="020B0403030302020204" pitchFamily="34" charset="-127"/>
              <a:ea typeface="에스코어 드림 1 Thin" panose="020B0403030302020204" pitchFamily="34" charset="-127"/>
              <a:cs typeface="KoPubWorld돋움체_Pro Bold" panose="00000800000000000000" pitchFamily="50" charset="-127"/>
            </a:endParaRPr>
          </a:p>
          <a:p>
            <a:pPr algn="ctr"/>
            <a:r>
              <a:rPr lang="ko-KR" altLang="en-US" sz="2400" u="sng" dirty="0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  <a:cs typeface="KoPubWorld돋움체_Pro Bold" panose="00000800000000000000" pitchFamily="50" charset="-127"/>
              </a:rPr>
              <a:t>문제 해결 아이디어를 얻어봅시다</a:t>
            </a:r>
            <a:r>
              <a:rPr lang="en-US" altLang="ko-KR" sz="2400" u="sng" dirty="0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  <a:cs typeface="KoPubWorld돋움체_Pro Bold" panose="00000800000000000000" pitchFamily="50" charset="-127"/>
              </a:rPr>
              <a:t>!</a:t>
            </a:r>
          </a:p>
          <a:p>
            <a:pPr algn="ctr"/>
            <a:endParaRPr lang="en-US" altLang="ko-KR" sz="2400" u="sng" dirty="0">
              <a:solidFill>
                <a:schemeClr val="bg1"/>
              </a:solidFill>
              <a:latin typeface="에스코어 드림 1 Thin" panose="020B0403030302020204" pitchFamily="34" charset="-127"/>
              <a:ea typeface="에스코어 드림 1 Thin" panose="020B0403030302020204" pitchFamily="34" charset="-127"/>
              <a:cs typeface="KoPubWorld돋움체_Pro Bold" panose="00000800000000000000" pitchFamily="50" charset="-127"/>
            </a:endParaRPr>
          </a:p>
          <a:p>
            <a:pPr algn="ctr"/>
            <a:r>
              <a:rPr lang="ko-KR" altLang="en-US" sz="2400" dirty="0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  <a:cs typeface="KoPubWorld돋움체_Pro Bold" panose="00000800000000000000" pitchFamily="50" charset="-127"/>
              </a:rPr>
              <a:t>만약 예제 입력이 까다롭다면</a:t>
            </a:r>
            <a:endParaRPr lang="en-US" altLang="ko-KR" sz="2400" dirty="0">
              <a:solidFill>
                <a:schemeClr val="bg1"/>
              </a:solidFill>
              <a:latin typeface="에스코어 드림 1 Thin" panose="020B0403030302020204" pitchFamily="34" charset="-127"/>
              <a:ea typeface="에스코어 드림 1 Thin" panose="020B0403030302020204" pitchFamily="34" charset="-127"/>
              <a:cs typeface="KoPubWorld돋움체_Pro Bold" panose="00000800000000000000" pitchFamily="50" charset="-127"/>
            </a:endParaRPr>
          </a:p>
          <a:p>
            <a:pPr algn="ctr"/>
            <a:r>
              <a:rPr lang="ko-KR" altLang="en-US" sz="2400" dirty="0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  <a:cs typeface="KoPubWorld돋움체_Pro Bold" panose="00000800000000000000" pitchFamily="50" charset="-127"/>
              </a:rPr>
              <a:t>직접 간단한 예제 입력을 만들어봅시다</a:t>
            </a:r>
            <a:r>
              <a:rPr lang="en-US" altLang="ko-KR" sz="2400" dirty="0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  <a:cs typeface="KoPubWorld돋움체_Pro Bold" panose="00000800000000000000" pitchFamily="50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76669878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B83D630F-2AB1-4E48-8149-8551BA687F86}"/>
              </a:ext>
            </a:extLst>
          </p:cNvPr>
          <p:cNvSpPr/>
          <p:nvPr/>
        </p:nvSpPr>
        <p:spPr>
          <a:xfrm>
            <a:off x="3728207" y="1964174"/>
            <a:ext cx="4735592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z="28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문제를 어떻게 접근해야 할까요</a:t>
            </a:r>
            <a:r>
              <a:rPr lang="en-US" altLang="ko-KR" sz="28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?</a:t>
            </a: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DC978D76-AAE6-4DEE-A027-85C150500ACE}"/>
              </a:ext>
            </a:extLst>
          </p:cNvPr>
          <p:cNvSpPr/>
          <p:nvPr/>
        </p:nvSpPr>
        <p:spPr>
          <a:xfrm>
            <a:off x="216773" y="235128"/>
            <a:ext cx="137730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9012</a:t>
            </a:r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번 해설</a:t>
            </a:r>
            <a:endParaRPr lang="ko-KR" altLang="en-US" dirty="0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DC4BB928-0E26-4283-87CD-7685142319EF}"/>
              </a:ext>
            </a:extLst>
          </p:cNvPr>
          <p:cNvSpPr/>
          <p:nvPr/>
        </p:nvSpPr>
        <p:spPr>
          <a:xfrm>
            <a:off x="5092359" y="2844225"/>
            <a:ext cx="2007281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sz="3200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  <a:cs typeface="KoPubWorld돋움체_Pro Bold" panose="00000800000000000000" pitchFamily="50" charset="-127"/>
              </a:rPr>
              <a:t>( ( ) ) ( ) )</a:t>
            </a: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238695C2-8A4E-4B09-B633-2A046D3B9AD1}"/>
              </a:ext>
            </a:extLst>
          </p:cNvPr>
          <p:cNvSpPr/>
          <p:nvPr/>
        </p:nvSpPr>
        <p:spPr>
          <a:xfrm>
            <a:off x="3054140" y="3961497"/>
            <a:ext cx="6083717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dirty="0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  <a:cs typeface="KoPubWorld돋움체_Pro Bold" panose="00000800000000000000" pitchFamily="50" charset="-127"/>
              </a:rPr>
              <a:t>다음 문자열은 왜 올바른 괄호 문자열이 아닐까요</a:t>
            </a:r>
            <a:r>
              <a:rPr lang="en-US" altLang="ko-KR" dirty="0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  <a:cs typeface="KoPubWorld돋움체_Pro Bold" panose="00000800000000000000" pitchFamily="50" charset="-127"/>
              </a:rPr>
              <a:t>?</a:t>
            </a:r>
          </a:p>
          <a:p>
            <a:pPr algn="ctr"/>
            <a:r>
              <a:rPr lang="ko-KR" altLang="en-US" dirty="0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  <a:cs typeface="KoPubWorld돋움체_Pro Bold" panose="00000800000000000000" pitchFamily="50" charset="-127"/>
              </a:rPr>
              <a:t>어떤 문자열이 올바른 괄호 문자열인가요</a:t>
            </a:r>
            <a:r>
              <a:rPr lang="en-US" altLang="ko-KR" dirty="0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  <a:cs typeface="KoPubWorld돋움체_Pro Bold" panose="00000800000000000000" pitchFamily="50" charset="-127"/>
              </a:rPr>
              <a:t>?</a:t>
            </a:r>
          </a:p>
          <a:p>
            <a:pPr algn="ctr"/>
            <a:r>
              <a:rPr lang="ko-KR" altLang="en-US" dirty="0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  <a:cs typeface="KoPubWorld돋움체_Pro Bold" panose="00000800000000000000" pitchFamily="50" charset="-127"/>
              </a:rPr>
              <a:t>그렇다면 올바른 괄호 문자열은 어떻게 정의할 수 있을까요</a:t>
            </a:r>
            <a:r>
              <a:rPr lang="en-US" altLang="ko-KR" dirty="0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  <a:cs typeface="KoPubWorld돋움체_Pro Bold" panose="00000800000000000000" pitchFamily="50" charset="-127"/>
              </a:rPr>
              <a:t>?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20272987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B83D630F-2AB1-4E48-8149-8551BA687F86}"/>
              </a:ext>
            </a:extLst>
          </p:cNvPr>
          <p:cNvSpPr/>
          <p:nvPr/>
        </p:nvSpPr>
        <p:spPr>
          <a:xfrm>
            <a:off x="3728207" y="1964174"/>
            <a:ext cx="4735592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z="28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문제를 어떻게 접근해야 할까요</a:t>
            </a:r>
            <a:r>
              <a:rPr lang="en-US" altLang="ko-KR" sz="28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?</a:t>
            </a: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DC978D76-AAE6-4DEE-A027-85C150500ACE}"/>
              </a:ext>
            </a:extLst>
          </p:cNvPr>
          <p:cNvSpPr/>
          <p:nvPr/>
        </p:nvSpPr>
        <p:spPr>
          <a:xfrm>
            <a:off x="216773" y="235128"/>
            <a:ext cx="137730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9012</a:t>
            </a:r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번 해설</a:t>
            </a:r>
            <a:endParaRPr lang="ko-KR" altLang="en-US" dirty="0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DC4BB928-0E26-4283-87CD-7685142319EF}"/>
              </a:ext>
            </a:extLst>
          </p:cNvPr>
          <p:cNvSpPr/>
          <p:nvPr/>
        </p:nvSpPr>
        <p:spPr>
          <a:xfrm>
            <a:off x="5092359" y="2844225"/>
            <a:ext cx="2007281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sz="3200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  <a:cs typeface="KoPubWorld돋움체_Pro Bold" panose="00000800000000000000" pitchFamily="50" charset="-127"/>
              </a:rPr>
              <a:t>( ( ) ) ( ) )</a:t>
            </a: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238695C2-8A4E-4B09-B633-2A046D3B9AD1}"/>
              </a:ext>
            </a:extLst>
          </p:cNvPr>
          <p:cNvSpPr/>
          <p:nvPr/>
        </p:nvSpPr>
        <p:spPr>
          <a:xfrm>
            <a:off x="5300974" y="3961497"/>
            <a:ext cx="1590051" cy="101566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sz="6000" dirty="0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  <a:cs typeface="KoPubWorld돋움체_Pro Bold" panose="00000800000000000000" pitchFamily="50" charset="-127"/>
              </a:rPr>
              <a:t>TBA</a:t>
            </a:r>
            <a:endParaRPr lang="ko-KR" altLang="en-US" sz="6000" dirty="0"/>
          </a:p>
        </p:txBody>
      </p:sp>
    </p:spTree>
    <p:extLst>
      <p:ext uri="{BB962C8B-B14F-4D97-AF65-F5344CB8AC3E}">
        <p14:creationId xmlns:p14="http://schemas.microsoft.com/office/powerpoint/2010/main" val="3613111589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2E5B119C-F456-4D53-A135-B8ADF45260C9}"/>
              </a:ext>
            </a:extLst>
          </p:cNvPr>
          <p:cNvSpPr/>
          <p:nvPr/>
        </p:nvSpPr>
        <p:spPr>
          <a:xfrm>
            <a:off x="4460777" y="2151727"/>
            <a:ext cx="3270447" cy="255454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z="80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큐</a:t>
            </a:r>
            <a:endParaRPr lang="en-US" altLang="ko-KR" sz="8000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pPr algn="ctr"/>
            <a:r>
              <a:rPr lang="en-US" altLang="ko-KR" sz="80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Queue</a:t>
            </a:r>
          </a:p>
        </p:txBody>
      </p:sp>
    </p:spTree>
    <p:extLst>
      <p:ext uri="{BB962C8B-B14F-4D97-AF65-F5344CB8AC3E}">
        <p14:creationId xmlns:p14="http://schemas.microsoft.com/office/powerpoint/2010/main" val="682554911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2E5B119C-F456-4D53-A135-B8ADF45260C9}"/>
              </a:ext>
            </a:extLst>
          </p:cNvPr>
          <p:cNvSpPr/>
          <p:nvPr/>
        </p:nvSpPr>
        <p:spPr>
          <a:xfrm>
            <a:off x="382203" y="639017"/>
            <a:ext cx="2266967" cy="175432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z="5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큐</a:t>
            </a:r>
            <a:endParaRPr lang="en-US" altLang="ko-KR" sz="5400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pPr algn="ctr"/>
            <a:r>
              <a:rPr lang="en-US" altLang="ko-KR" sz="5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Queue</a:t>
            </a: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999BC566-FF8A-4B36-86D7-573C46E6715A}"/>
              </a:ext>
            </a:extLst>
          </p:cNvPr>
          <p:cNvSpPr/>
          <p:nvPr/>
        </p:nvSpPr>
        <p:spPr>
          <a:xfrm>
            <a:off x="571583" y="3159831"/>
            <a:ext cx="4474302" cy="156966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  <a:cs typeface="KoPubWorld돋움체_Pro Bold" panose="00000800000000000000" pitchFamily="50" charset="-127"/>
              </a:rPr>
              <a:t>한</a:t>
            </a:r>
            <a:r>
              <a:rPr lang="en-US" altLang="ko-KR" dirty="0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  <a:cs typeface="KoPubWorld돋움체_Pro Bold" panose="00000800000000000000" pitchFamily="50" charset="-127"/>
              </a:rPr>
              <a:t> </a:t>
            </a:r>
            <a:r>
              <a:rPr lang="ko-KR" altLang="en-US" dirty="0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  <a:cs typeface="KoPubWorld돋움체_Pro Bold" panose="00000800000000000000" pitchFamily="50" charset="-127"/>
              </a:rPr>
              <a:t>쪽 끝에서만 자료를 넣고</a:t>
            </a:r>
            <a:r>
              <a:rPr lang="en-US" altLang="ko-KR" dirty="0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  <a:cs typeface="KoPubWorld돋움체_Pro Bold" panose="00000800000000000000" pitchFamily="50" charset="-127"/>
              </a:rPr>
              <a:t> </a:t>
            </a:r>
          </a:p>
          <a:p>
            <a:r>
              <a:rPr lang="ko-KR" altLang="en-US" dirty="0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  <a:cs typeface="KoPubWorld돋움체_Pro Bold" panose="00000800000000000000" pitchFamily="50" charset="-127"/>
              </a:rPr>
              <a:t>다른 한 쪽 끝에서만 뺄 수 있는 구조입니다</a:t>
            </a:r>
            <a:r>
              <a:rPr lang="en-US" altLang="ko-KR" dirty="0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  <a:cs typeface="KoPubWorld돋움체_Pro Bold" panose="00000800000000000000" pitchFamily="50" charset="-127"/>
              </a:rPr>
              <a:t>.</a:t>
            </a:r>
          </a:p>
          <a:p>
            <a:r>
              <a:rPr lang="en-US" altLang="ko-KR" sz="3200" dirty="0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  <a:cs typeface="KoPubWorld돋움체_Pro Bold" panose="00000800000000000000" pitchFamily="50" charset="-127"/>
              </a:rPr>
              <a:t>LILO(Last In Last Out)</a:t>
            </a:r>
          </a:p>
          <a:p>
            <a:endParaRPr lang="en-US" altLang="ko-KR" sz="2800" dirty="0">
              <a:solidFill>
                <a:schemeClr val="bg1"/>
              </a:solidFill>
              <a:latin typeface="에스코어 드림 1 Thin" panose="020B0403030302020204" pitchFamily="34" charset="-127"/>
              <a:ea typeface="에스코어 드림 1 Thin" panose="020B0403030302020204" pitchFamily="34" charset="-127"/>
              <a:cs typeface="KoPubWorld돋움체_Pro Bold" panose="00000800000000000000" pitchFamily="50" charset="-127"/>
            </a:endParaRPr>
          </a:p>
        </p:txBody>
      </p:sp>
      <p:pic>
        <p:nvPicPr>
          <p:cNvPr id="7" name="Picture 4" descr="큐 자료구조에 대한 이미지 검색결과">
            <a:extLst>
              <a:ext uri="{FF2B5EF4-FFF2-40B4-BE49-F238E27FC236}">
                <a16:creationId xmlns:a16="http://schemas.microsoft.com/office/drawing/2014/main" id="{AFF264FE-8DDF-490E-B981-CBC805D9D64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02270" y="726783"/>
            <a:ext cx="2941767" cy="1924354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2" descr="관련 이미지">
            <a:extLst>
              <a:ext uri="{FF2B5EF4-FFF2-40B4-BE49-F238E27FC236}">
                <a16:creationId xmlns:a16="http://schemas.microsoft.com/office/drawing/2014/main" id="{57F77C36-D79A-41B1-9FB7-DD669AD6D54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69960" y="3159831"/>
            <a:ext cx="2606385" cy="28235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0724390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2E5B119C-F456-4D53-A135-B8ADF45260C9}"/>
              </a:ext>
            </a:extLst>
          </p:cNvPr>
          <p:cNvSpPr/>
          <p:nvPr/>
        </p:nvSpPr>
        <p:spPr>
          <a:xfrm>
            <a:off x="382203" y="639017"/>
            <a:ext cx="2266967" cy="175432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z="5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큐</a:t>
            </a:r>
            <a:endParaRPr lang="en-US" altLang="ko-KR" sz="5400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pPr algn="ctr"/>
            <a:r>
              <a:rPr lang="en-US" altLang="ko-KR" sz="5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Queue</a:t>
            </a: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999BC566-FF8A-4B36-86D7-573C46E6715A}"/>
              </a:ext>
            </a:extLst>
          </p:cNvPr>
          <p:cNvSpPr/>
          <p:nvPr/>
        </p:nvSpPr>
        <p:spPr>
          <a:xfrm>
            <a:off x="571583" y="3159831"/>
            <a:ext cx="4990469" cy="206210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  <a:cs typeface="KoPubWorld돋움체_Pro Bold" panose="00000800000000000000" pitchFamily="50" charset="-127"/>
              </a:rPr>
              <a:t>한</a:t>
            </a:r>
            <a:r>
              <a:rPr lang="en-US" altLang="ko-KR" dirty="0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  <a:cs typeface="KoPubWorld돋움체_Pro Bold" panose="00000800000000000000" pitchFamily="50" charset="-127"/>
              </a:rPr>
              <a:t> </a:t>
            </a:r>
            <a:r>
              <a:rPr lang="ko-KR" altLang="en-US" dirty="0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  <a:cs typeface="KoPubWorld돋움체_Pro Bold" panose="00000800000000000000" pitchFamily="50" charset="-127"/>
              </a:rPr>
              <a:t>쪽 끝에서만 자료를 넣고</a:t>
            </a:r>
            <a:r>
              <a:rPr lang="en-US" altLang="ko-KR" dirty="0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  <a:cs typeface="KoPubWorld돋움체_Pro Bold" panose="00000800000000000000" pitchFamily="50" charset="-127"/>
              </a:rPr>
              <a:t> </a:t>
            </a:r>
          </a:p>
          <a:p>
            <a:r>
              <a:rPr lang="ko-KR" altLang="en-US" dirty="0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  <a:cs typeface="KoPubWorld돋움체_Pro Bold" panose="00000800000000000000" pitchFamily="50" charset="-127"/>
              </a:rPr>
              <a:t>다른 한 쪽 끝에서만 뺄 수 있는 구조입니다</a:t>
            </a:r>
            <a:r>
              <a:rPr lang="en-US" altLang="ko-KR" dirty="0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  <a:cs typeface="KoPubWorld돋움체_Pro Bold" panose="00000800000000000000" pitchFamily="50" charset="-127"/>
              </a:rPr>
              <a:t>.</a:t>
            </a:r>
          </a:p>
          <a:p>
            <a:r>
              <a:rPr lang="en-US" altLang="ko-KR" sz="3200" dirty="0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  <a:cs typeface="KoPubWorld돋움체_Pro Bold" panose="00000800000000000000" pitchFamily="50" charset="-127"/>
              </a:rPr>
              <a:t>LILO(Last In Last Out)</a:t>
            </a:r>
          </a:p>
          <a:p>
            <a:r>
              <a:rPr lang="ko-KR" altLang="en-US" sz="1600" dirty="0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  <a:cs typeface="KoPubWorld돋움체_Pro Bold" panose="00000800000000000000" pitchFamily="50" charset="-127"/>
              </a:rPr>
              <a:t>사용 사례</a:t>
            </a:r>
            <a:r>
              <a:rPr lang="en-US" altLang="ko-KR" sz="1600" dirty="0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  <a:cs typeface="KoPubWorld돋움체_Pro Bold" panose="00000800000000000000" pitchFamily="50" charset="-127"/>
              </a:rPr>
              <a:t>) </a:t>
            </a:r>
            <a:r>
              <a:rPr lang="ko-KR" altLang="en-US" sz="1600" dirty="0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  <a:cs typeface="KoPubWorld돋움체_Pro Bold" panose="00000800000000000000" pitchFamily="50" charset="-127"/>
              </a:rPr>
              <a:t>연산 처리 작업 대기</a:t>
            </a:r>
            <a:r>
              <a:rPr lang="en-US" altLang="ko-KR" sz="1600" dirty="0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  <a:cs typeface="KoPubWorld돋움체_Pro Bold" panose="00000800000000000000" pitchFamily="50" charset="-127"/>
              </a:rPr>
              <a:t>, </a:t>
            </a:r>
            <a:r>
              <a:rPr lang="ko-KR" altLang="en-US" sz="1600" dirty="0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  <a:cs typeface="KoPubWorld돋움체_Pro Bold" panose="00000800000000000000" pitchFamily="50" charset="-127"/>
              </a:rPr>
              <a:t>프린트 출력 문서 대기</a:t>
            </a:r>
            <a:endParaRPr lang="en-US" altLang="ko-KR" sz="1600" dirty="0">
              <a:solidFill>
                <a:schemeClr val="bg1"/>
              </a:solidFill>
              <a:latin typeface="에스코어 드림 1 Thin" panose="020B0403030302020204" pitchFamily="34" charset="-127"/>
              <a:ea typeface="에스코어 드림 1 Thin" panose="020B0403030302020204" pitchFamily="34" charset="-127"/>
              <a:cs typeface="KoPubWorld돋움체_Pro Bold" panose="00000800000000000000" pitchFamily="50" charset="-127"/>
            </a:endParaRPr>
          </a:p>
          <a:p>
            <a:r>
              <a:rPr lang="ko-KR" altLang="en-US" sz="1600" dirty="0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  <a:cs typeface="KoPubWorld돋움체_Pro Bold" panose="00000800000000000000" pitchFamily="50" charset="-127"/>
              </a:rPr>
              <a:t>컨텐츠 </a:t>
            </a:r>
            <a:r>
              <a:rPr lang="ko-KR" altLang="en-US" sz="1600" dirty="0" err="1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  <a:cs typeface="KoPubWorld돋움체_Pro Bold" panose="00000800000000000000" pitchFamily="50" charset="-127"/>
              </a:rPr>
              <a:t>버퍼링</a:t>
            </a:r>
            <a:r>
              <a:rPr lang="en-US" altLang="ko-KR" sz="1600" dirty="0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  <a:cs typeface="KoPubWorld돋움체_Pro Bold" panose="00000800000000000000" pitchFamily="50" charset="-127"/>
              </a:rPr>
              <a:t>, </a:t>
            </a:r>
            <a:r>
              <a:rPr lang="ko-KR" altLang="en-US" sz="1600" dirty="0" err="1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  <a:cs typeface="KoPubWorld돋움체_Pro Bold" panose="00000800000000000000" pitchFamily="50" charset="-127"/>
              </a:rPr>
              <a:t>대기열</a:t>
            </a:r>
            <a:endParaRPr lang="en-US" altLang="ko-KR" sz="1600" dirty="0">
              <a:solidFill>
                <a:schemeClr val="bg1"/>
              </a:solidFill>
              <a:latin typeface="에스코어 드림 1 Thin" panose="020B0403030302020204" pitchFamily="34" charset="-127"/>
              <a:ea typeface="에스코어 드림 1 Thin" panose="020B0403030302020204" pitchFamily="34" charset="-127"/>
              <a:cs typeface="KoPubWorld돋움체_Pro Bold" panose="00000800000000000000" pitchFamily="50" charset="-127"/>
            </a:endParaRPr>
          </a:p>
          <a:p>
            <a:endParaRPr lang="en-US" altLang="ko-KR" sz="2800" dirty="0">
              <a:solidFill>
                <a:schemeClr val="bg1"/>
              </a:solidFill>
              <a:latin typeface="에스코어 드림 1 Thin" panose="020B0403030302020204" pitchFamily="34" charset="-127"/>
              <a:ea typeface="에스코어 드림 1 Thin" panose="020B0403030302020204" pitchFamily="34" charset="-127"/>
              <a:cs typeface="KoPubWorld돋움체_Pro Bold" panose="00000800000000000000" pitchFamily="50" charset="-127"/>
            </a:endParaRPr>
          </a:p>
        </p:txBody>
      </p:sp>
      <p:pic>
        <p:nvPicPr>
          <p:cNvPr id="7" name="Picture 4" descr="큐 자료구조에 대한 이미지 검색결과">
            <a:extLst>
              <a:ext uri="{FF2B5EF4-FFF2-40B4-BE49-F238E27FC236}">
                <a16:creationId xmlns:a16="http://schemas.microsoft.com/office/drawing/2014/main" id="{AFF264FE-8DDF-490E-B981-CBC805D9D64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02270" y="726783"/>
            <a:ext cx="2941767" cy="1924354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2" descr="관련 이미지">
            <a:extLst>
              <a:ext uri="{FF2B5EF4-FFF2-40B4-BE49-F238E27FC236}">
                <a16:creationId xmlns:a16="http://schemas.microsoft.com/office/drawing/2014/main" id="{57F77C36-D79A-41B1-9FB7-DD669AD6D54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69960" y="3159831"/>
            <a:ext cx="2606385" cy="28235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8267564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2E5B119C-F456-4D53-A135-B8ADF45260C9}"/>
              </a:ext>
            </a:extLst>
          </p:cNvPr>
          <p:cNvSpPr/>
          <p:nvPr/>
        </p:nvSpPr>
        <p:spPr>
          <a:xfrm>
            <a:off x="382203" y="639017"/>
            <a:ext cx="2266967" cy="175432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z="5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큐</a:t>
            </a:r>
            <a:endParaRPr lang="en-US" altLang="ko-KR" sz="5400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pPr algn="ctr"/>
            <a:r>
              <a:rPr lang="en-US" altLang="ko-KR" sz="5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Queue</a:t>
            </a: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999BC566-FF8A-4B36-86D7-573C46E6715A}"/>
              </a:ext>
            </a:extLst>
          </p:cNvPr>
          <p:cNvSpPr/>
          <p:nvPr/>
        </p:nvSpPr>
        <p:spPr>
          <a:xfrm>
            <a:off x="3781103" y="1636062"/>
            <a:ext cx="4629794" cy="113877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z="2800" dirty="0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  <a:cs typeface="KoPubWorld돋움체_Pro Bold" panose="00000800000000000000" pitchFamily="50" charset="-127"/>
              </a:rPr>
              <a:t>큐를 </a:t>
            </a:r>
            <a:r>
              <a:rPr lang="ko-KR" altLang="en-US" sz="4000" dirty="0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  <a:cs typeface="KoPubWorld돋움체_Pro Bold" panose="00000800000000000000" pitchFamily="50" charset="-127"/>
              </a:rPr>
              <a:t>정의</a:t>
            </a:r>
            <a:r>
              <a:rPr lang="ko-KR" altLang="en-US" sz="2800" dirty="0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  <a:cs typeface="KoPubWorld돋움체_Pro Bold" panose="00000800000000000000" pitchFamily="50" charset="-127"/>
              </a:rPr>
              <a:t>하기 위해서</a:t>
            </a:r>
            <a:endParaRPr lang="en-US" altLang="ko-KR" sz="2800" dirty="0">
              <a:solidFill>
                <a:schemeClr val="bg1"/>
              </a:solidFill>
              <a:latin typeface="에스코어 드림 1 Thin" panose="020B0403030302020204" pitchFamily="34" charset="-127"/>
              <a:ea typeface="에스코어 드림 1 Thin" panose="020B0403030302020204" pitchFamily="34" charset="-127"/>
              <a:cs typeface="KoPubWorld돋움체_Pro Bold" panose="00000800000000000000" pitchFamily="50" charset="-127"/>
            </a:endParaRPr>
          </a:p>
          <a:p>
            <a:pPr algn="ctr"/>
            <a:r>
              <a:rPr lang="ko-KR" altLang="en-US" sz="2800" dirty="0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  <a:cs typeface="KoPubWorld돋움체_Pro Bold" panose="00000800000000000000" pitchFamily="50" charset="-127"/>
              </a:rPr>
              <a:t>다음 메소드들이 필요합니다</a:t>
            </a:r>
            <a:r>
              <a:rPr lang="en-US" altLang="ko-KR" sz="2800" dirty="0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  <a:cs typeface="KoPubWorld돋움체_Pro Bold" panose="00000800000000000000" pitchFamily="50" charset="-127"/>
              </a:rPr>
              <a:t>!</a:t>
            </a:r>
            <a:endParaRPr lang="en-US" altLang="ko-KR" sz="2400" dirty="0">
              <a:solidFill>
                <a:schemeClr val="bg1"/>
              </a:solidFill>
              <a:latin typeface="에스코어 드림 1 Thin" panose="020B0403030302020204" pitchFamily="34" charset="-127"/>
              <a:ea typeface="에스코어 드림 1 Thin" panose="020B0403030302020204" pitchFamily="34" charset="-127"/>
              <a:cs typeface="KoPubWorld돋움체_Pro Bold" panose="00000800000000000000" pitchFamily="50" charset="-127"/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E415D514-7925-4A3B-A1F4-98CD9F8CEDA3}"/>
              </a:ext>
            </a:extLst>
          </p:cNvPr>
          <p:cNvSpPr/>
          <p:nvPr/>
        </p:nvSpPr>
        <p:spPr>
          <a:xfrm>
            <a:off x="3097422" y="3640393"/>
            <a:ext cx="5772478" cy="230832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342900" indent="-342900">
              <a:buAutoNum type="arabicPeriod"/>
            </a:pPr>
            <a:r>
              <a:rPr lang="en-US" altLang="ko-KR" sz="2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POP</a:t>
            </a:r>
            <a:r>
              <a:rPr lang="en-US" altLang="ko-KR" sz="2400" dirty="0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  <a:cs typeface="KoPubWorld돋움체_Pro Bold" panose="00000800000000000000" pitchFamily="50" charset="-127"/>
              </a:rPr>
              <a:t> </a:t>
            </a:r>
            <a:r>
              <a:rPr lang="ko-KR" altLang="en-US" sz="2400" dirty="0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  <a:cs typeface="KoPubWorld돋움체_Pro Bold" panose="00000800000000000000" pitchFamily="50" charset="-127"/>
              </a:rPr>
              <a:t>큐에서 자료를 빼기</a:t>
            </a:r>
            <a:endParaRPr lang="en-US" altLang="ko-KR" sz="2400" dirty="0">
              <a:solidFill>
                <a:schemeClr val="bg1"/>
              </a:solidFill>
              <a:latin typeface="에스코어 드림 1 Thin" panose="020B0403030302020204" pitchFamily="34" charset="-127"/>
              <a:ea typeface="에스코어 드림 1 Thin" panose="020B0403030302020204" pitchFamily="34" charset="-127"/>
              <a:cs typeface="KoPubWorld돋움체_Pro Bold" panose="00000800000000000000" pitchFamily="50" charset="-127"/>
            </a:endParaRPr>
          </a:p>
          <a:p>
            <a:pPr marL="342900" indent="-342900">
              <a:buAutoNum type="arabicPeriod"/>
            </a:pPr>
            <a:r>
              <a:rPr lang="en-US" altLang="ko-KR" sz="2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PUSH</a:t>
            </a:r>
            <a:r>
              <a:rPr lang="en-US" altLang="ko-KR" sz="2400" dirty="0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  <a:cs typeface="KoPubWorld돋움체_Pro Bold" panose="00000800000000000000" pitchFamily="50" charset="-127"/>
              </a:rPr>
              <a:t> </a:t>
            </a:r>
            <a:r>
              <a:rPr lang="ko-KR" altLang="en-US" sz="2400" dirty="0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  <a:cs typeface="KoPubWorld돋움체_Pro Bold" panose="00000800000000000000" pitchFamily="50" charset="-127"/>
              </a:rPr>
              <a:t>큐에 자료를 넣기</a:t>
            </a:r>
            <a:endParaRPr lang="en-US" altLang="ko-KR" sz="2400" dirty="0">
              <a:solidFill>
                <a:schemeClr val="bg1"/>
              </a:solidFill>
              <a:latin typeface="에스코어 드림 1 Thin" panose="020B0403030302020204" pitchFamily="34" charset="-127"/>
              <a:ea typeface="에스코어 드림 1 Thin" panose="020B0403030302020204" pitchFamily="34" charset="-127"/>
              <a:cs typeface="KoPubWorld돋움체_Pro Bold" panose="00000800000000000000" pitchFamily="50" charset="-127"/>
            </a:endParaRPr>
          </a:p>
          <a:p>
            <a:pPr marL="342900" indent="-342900">
              <a:buAutoNum type="arabicPeriod"/>
            </a:pPr>
            <a:r>
              <a:rPr lang="en-US" altLang="ko-KR" sz="2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EMPTY</a:t>
            </a:r>
            <a:r>
              <a:rPr lang="en-US" altLang="ko-KR" sz="2400" dirty="0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  <a:cs typeface="KoPubWorld돋움체_Pro Bold" panose="00000800000000000000" pitchFamily="50" charset="-127"/>
              </a:rPr>
              <a:t> </a:t>
            </a:r>
            <a:r>
              <a:rPr lang="ko-KR" altLang="en-US" sz="2400" dirty="0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  <a:cs typeface="KoPubWorld돋움체_Pro Bold" panose="00000800000000000000" pitchFamily="50" charset="-127"/>
              </a:rPr>
              <a:t>스택이 비어 있는지 확인</a:t>
            </a:r>
            <a:endParaRPr lang="en-US" altLang="ko-KR" sz="2400" dirty="0">
              <a:solidFill>
                <a:schemeClr val="bg1"/>
              </a:solidFill>
              <a:latin typeface="에스코어 드림 1 Thin" panose="020B0403030302020204" pitchFamily="34" charset="-127"/>
              <a:ea typeface="에스코어 드림 1 Thin" panose="020B0403030302020204" pitchFamily="34" charset="-127"/>
              <a:cs typeface="KoPubWorld돋움체_Pro Bold" panose="00000800000000000000" pitchFamily="50" charset="-127"/>
            </a:endParaRPr>
          </a:p>
          <a:p>
            <a:pPr marL="342900" indent="-342900">
              <a:buAutoNum type="arabicPeriod"/>
            </a:pPr>
            <a:r>
              <a:rPr lang="en-US" altLang="ko-KR" sz="2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FRONT</a:t>
            </a:r>
            <a:r>
              <a:rPr lang="ko-KR" altLang="en-US" sz="2400" dirty="0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  <a:cs typeface="KoPubWorld돋움체_Pro Bold" panose="00000800000000000000" pitchFamily="50" charset="-127"/>
              </a:rPr>
              <a:t> 큐 가장 앞의 자료를 보는 연산</a:t>
            </a:r>
            <a:endParaRPr lang="en-US" altLang="ko-KR" sz="2400" dirty="0">
              <a:solidFill>
                <a:schemeClr val="bg1"/>
              </a:solidFill>
              <a:latin typeface="에스코어 드림 1 Thin" panose="020B0403030302020204" pitchFamily="34" charset="-127"/>
              <a:ea typeface="에스코어 드림 1 Thin" panose="020B0403030302020204" pitchFamily="34" charset="-127"/>
              <a:cs typeface="KoPubWorld돋움체_Pro Bold" panose="00000800000000000000" pitchFamily="50" charset="-127"/>
            </a:endParaRPr>
          </a:p>
          <a:p>
            <a:pPr marL="342900" indent="-342900">
              <a:buAutoNum type="arabicPeriod"/>
            </a:pPr>
            <a:r>
              <a:rPr lang="en-US" altLang="ko-KR" sz="2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BACK</a:t>
            </a:r>
            <a:r>
              <a:rPr lang="en-US" altLang="ko-KR" sz="2400" dirty="0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  <a:cs typeface="KoPubWorld돋움체_Pro Bold" panose="00000800000000000000" pitchFamily="50" charset="-127"/>
              </a:rPr>
              <a:t> </a:t>
            </a:r>
            <a:r>
              <a:rPr lang="ko-KR" altLang="en-US" sz="2400" dirty="0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  <a:cs typeface="KoPubWorld돋움체_Pro Bold" panose="00000800000000000000" pitchFamily="50" charset="-127"/>
              </a:rPr>
              <a:t>큐</a:t>
            </a:r>
            <a:r>
              <a:rPr lang="en-US" altLang="ko-KR" sz="2400" dirty="0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  <a:cs typeface="KoPubWorld돋움체_Pro Bold" panose="00000800000000000000" pitchFamily="50" charset="-127"/>
              </a:rPr>
              <a:t> </a:t>
            </a:r>
            <a:r>
              <a:rPr lang="ko-KR" altLang="en-US" sz="2400" dirty="0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  <a:cs typeface="KoPubWorld돋움체_Pro Bold" panose="00000800000000000000" pitchFamily="50" charset="-127"/>
              </a:rPr>
              <a:t>가장 뒤의 자료를 보는 연산</a:t>
            </a:r>
            <a:endParaRPr lang="en-US" altLang="ko-KR" sz="2400" dirty="0">
              <a:solidFill>
                <a:schemeClr val="bg1"/>
              </a:solidFill>
              <a:latin typeface="에스코어 드림 1 Thin" panose="020B0403030302020204" pitchFamily="34" charset="-127"/>
              <a:ea typeface="에스코어 드림 1 Thin" panose="020B0403030302020204" pitchFamily="34" charset="-127"/>
              <a:cs typeface="KoPubWorld돋움체_Pro Bold" panose="00000800000000000000" pitchFamily="50" charset="-127"/>
            </a:endParaRPr>
          </a:p>
          <a:p>
            <a:pPr marL="342900" indent="-342900">
              <a:buAutoNum type="arabicPeriod"/>
            </a:pPr>
            <a:r>
              <a:rPr lang="en-US" altLang="ko-KR" sz="2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SIZE</a:t>
            </a:r>
            <a:r>
              <a:rPr lang="en-US" altLang="ko-KR" sz="2400" dirty="0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  <a:cs typeface="KoPubWorld돋움체_Pro Bold" panose="00000800000000000000" pitchFamily="50" charset="-127"/>
              </a:rPr>
              <a:t> </a:t>
            </a:r>
            <a:r>
              <a:rPr lang="ko-KR" altLang="en-US" sz="2400" dirty="0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  <a:cs typeface="KoPubWorld돋움체_Pro Bold" panose="00000800000000000000" pitchFamily="50" charset="-127"/>
              </a:rPr>
              <a:t>큐에 저장된 데이터의 개수를 반환</a:t>
            </a:r>
            <a:endParaRPr lang="en-US" altLang="ko-KR" sz="2400" dirty="0">
              <a:solidFill>
                <a:schemeClr val="bg1"/>
              </a:solidFill>
              <a:latin typeface="에스코어 드림 1 Thin" panose="020B0403030302020204" pitchFamily="34" charset="-127"/>
              <a:ea typeface="에스코어 드림 1 Thin" panose="020B0403030302020204" pitchFamily="34" charset="-127"/>
              <a:cs typeface="KoPubWorld돋움체_Pro Bold" panose="00000800000000000000" pitchFamily="50" charset="-127"/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97C5379C-3CD8-4CF9-A819-35E813A33FB6}"/>
              </a:ext>
            </a:extLst>
          </p:cNvPr>
          <p:cNvSpPr/>
          <p:nvPr/>
        </p:nvSpPr>
        <p:spPr>
          <a:xfrm>
            <a:off x="5754540" y="2936931"/>
            <a:ext cx="513256" cy="18391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058088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BC416956-EF1F-44A5-8332-2C3045597E9D}"/>
              </a:ext>
            </a:extLst>
          </p:cNvPr>
          <p:cNvSpPr/>
          <p:nvPr/>
        </p:nvSpPr>
        <p:spPr>
          <a:xfrm>
            <a:off x="2414318" y="2413337"/>
            <a:ext cx="7363362" cy="101566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z="2400" dirty="0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  <a:cs typeface="KoPubWorld돋움체_Pro Bold" panose="00000800000000000000" pitchFamily="50" charset="-127"/>
              </a:rPr>
              <a:t>이번에도 </a:t>
            </a:r>
            <a:r>
              <a:rPr lang="en-US" altLang="ko-KR" sz="6000" dirty="0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  <a:cs typeface="KoPubWorld돋움체_Pro Bold" panose="00000800000000000000" pitchFamily="50" charset="-127"/>
              </a:rPr>
              <a:t>STL</a:t>
            </a:r>
            <a:r>
              <a:rPr lang="ko-KR" altLang="en-US" sz="2400" dirty="0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  <a:cs typeface="KoPubWorld돋움체_Pro Bold" panose="00000800000000000000" pitchFamily="50" charset="-127"/>
              </a:rPr>
              <a:t>을 사용하여 </a:t>
            </a:r>
            <a:r>
              <a:rPr lang="ko-KR" altLang="en-US" sz="6000" dirty="0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  <a:cs typeface="KoPubWorld돋움체_Pro Bold" panose="00000800000000000000" pitchFamily="50" charset="-127"/>
              </a:rPr>
              <a:t>큐</a:t>
            </a:r>
            <a:r>
              <a:rPr lang="ko-KR" altLang="en-US" sz="2400" dirty="0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  <a:cs typeface="KoPubWorld돋움체_Pro Bold" panose="00000800000000000000" pitchFamily="50" charset="-127"/>
              </a:rPr>
              <a:t>를 구현해봅시다</a:t>
            </a:r>
            <a:r>
              <a:rPr lang="en-US" altLang="ko-KR" sz="2400" dirty="0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  <a:cs typeface="KoPubWorld돋움체_Pro Bold" panose="00000800000000000000" pitchFamily="50" charset="-127"/>
              </a:rPr>
              <a:t>!</a:t>
            </a:r>
            <a:endParaRPr lang="ko-KR" altLang="en-US" sz="2400" dirty="0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F8B3503F-9EBE-42FA-A8E1-ABB117E30882}"/>
              </a:ext>
            </a:extLst>
          </p:cNvPr>
          <p:cNvSpPr/>
          <p:nvPr/>
        </p:nvSpPr>
        <p:spPr>
          <a:xfrm>
            <a:off x="382203" y="639017"/>
            <a:ext cx="2266967" cy="175432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z="5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큐</a:t>
            </a:r>
            <a:endParaRPr lang="en-US" altLang="ko-KR" sz="5400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pPr algn="ctr"/>
            <a:r>
              <a:rPr lang="en-US" altLang="ko-KR" sz="5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Queue</a:t>
            </a: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2B53C171-3BBB-480D-879F-CB4027CECC3B}"/>
              </a:ext>
            </a:extLst>
          </p:cNvPr>
          <p:cNvSpPr/>
          <p:nvPr/>
        </p:nvSpPr>
        <p:spPr>
          <a:xfrm>
            <a:off x="2034310" y="4083919"/>
            <a:ext cx="810657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400" dirty="0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https://twpower.github.io/76-how-to-use-queue-in-cpp</a:t>
            </a:r>
            <a:endParaRPr lang="ko-KR" altLang="en-US" sz="2400" dirty="0">
              <a:solidFill>
                <a:schemeClr val="bg1"/>
              </a:solidFill>
              <a:latin typeface="에스코어 드림 1 Thin" panose="020B0403030302020204" pitchFamily="34" charset="-127"/>
              <a:ea typeface="에스코어 드림 1 Thin" panose="020B0403030302020204" pitchFamily="34" charset="-127"/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053E7B8E-FFBD-4FB4-88D6-73C58A34A156}"/>
              </a:ext>
            </a:extLst>
          </p:cNvPr>
          <p:cNvSpPr/>
          <p:nvPr/>
        </p:nvSpPr>
        <p:spPr>
          <a:xfrm>
            <a:off x="3843619" y="4934910"/>
            <a:ext cx="450475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  <a:cs typeface="KoPubWorld돋움체_Pro Bold" panose="00000800000000000000" pitchFamily="50" charset="-127"/>
              </a:rPr>
              <a:t>#</a:t>
            </a:r>
            <a:r>
              <a:rPr lang="ko-KR" altLang="en-US" dirty="0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  <a:cs typeface="KoPubWorld돋움체_Pro Bold" panose="00000800000000000000" pitchFamily="50" charset="-127"/>
              </a:rPr>
              <a:t>위 링크를 참고해주세요</a:t>
            </a:r>
            <a:r>
              <a:rPr lang="en-US" altLang="ko-KR" dirty="0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  <a:cs typeface="KoPubWorld돋움체_Pro Bold" panose="00000800000000000000" pitchFamily="50" charset="-127"/>
              </a:rPr>
              <a:t>! </a:t>
            </a:r>
            <a:r>
              <a:rPr lang="ko-KR" altLang="en-US" dirty="0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  <a:cs typeface="KoPubWorld돋움체_Pro Bold" panose="00000800000000000000" pitchFamily="50" charset="-127"/>
              </a:rPr>
              <a:t>매우 간단합니다</a:t>
            </a:r>
            <a:r>
              <a:rPr lang="en-US" altLang="ko-KR" dirty="0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  <a:cs typeface="KoPubWorld돋움체_Pro Bold" panose="00000800000000000000" pitchFamily="50" charset="-127"/>
              </a:rPr>
              <a:t>!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099043858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C1E0FF47-2CA7-4259-A033-5A26F908DFF7}"/>
              </a:ext>
            </a:extLst>
          </p:cNvPr>
          <p:cNvSpPr/>
          <p:nvPr/>
        </p:nvSpPr>
        <p:spPr>
          <a:xfrm>
            <a:off x="5634171" y="834075"/>
            <a:ext cx="923651" cy="156966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9600" dirty="0">
                <a:solidFill>
                  <a:schemeClr val="bg1"/>
                </a:solidFill>
                <a:latin typeface="a옛날사진관5" panose="02020600000000000000" pitchFamily="18" charset="-127"/>
                <a:ea typeface="a옛날사진관5" panose="02020600000000000000" pitchFamily="18" charset="-127"/>
                <a:cs typeface="KoPubWorld돋움체_Pro Bold" panose="00000800000000000000" pitchFamily="50" charset="-127"/>
              </a:rPr>
              <a:t>*</a:t>
            </a:r>
            <a:endParaRPr lang="ko-KR" altLang="en-US" sz="9600" dirty="0">
              <a:latin typeface="a옛날사진관5" panose="02020600000000000000" pitchFamily="18" charset="-127"/>
              <a:ea typeface="a옛날사진관5" panose="02020600000000000000" pitchFamily="18" charset="-127"/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8FE241DB-A495-4A8F-AE37-EB1B1FED3E34}"/>
              </a:ext>
            </a:extLst>
          </p:cNvPr>
          <p:cNvSpPr/>
          <p:nvPr/>
        </p:nvSpPr>
        <p:spPr>
          <a:xfrm>
            <a:off x="5203764" y="2160709"/>
            <a:ext cx="1784464" cy="156966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z="2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연습 문제</a:t>
            </a:r>
            <a:endParaRPr lang="en-US" altLang="ko-KR" sz="2400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pPr algn="ctr"/>
            <a:r>
              <a:rPr lang="en-US" altLang="ko-KR" sz="2400" dirty="0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  <a:cs typeface="KoPubWorld돋움체_Pro Bold" panose="00000800000000000000" pitchFamily="50" charset="-127"/>
              </a:rPr>
              <a:t>10845</a:t>
            </a:r>
            <a:r>
              <a:rPr lang="ko-KR" altLang="en-US" sz="2400" dirty="0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  <a:cs typeface="KoPubWorld돋움체_Pro Bold" panose="00000800000000000000" pitchFamily="50" charset="-127"/>
              </a:rPr>
              <a:t>번 큐</a:t>
            </a:r>
            <a:endParaRPr lang="en-US" altLang="ko-KR" sz="2400" dirty="0">
              <a:solidFill>
                <a:schemeClr val="bg1"/>
              </a:solidFill>
              <a:latin typeface="에스코어 드림 1 Thin" panose="020B0403030302020204" pitchFamily="34" charset="-127"/>
              <a:ea typeface="에스코어 드림 1 Thin" panose="020B0403030302020204" pitchFamily="34" charset="-127"/>
              <a:cs typeface="KoPubWorld돋움체_Pro Bold" panose="00000800000000000000" pitchFamily="50" charset="-127"/>
            </a:endParaRPr>
          </a:p>
          <a:p>
            <a:pPr algn="ctr"/>
            <a:endParaRPr lang="en-US" altLang="ko-KR" sz="2400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pPr algn="ctr"/>
            <a:r>
              <a:rPr lang="ko-KR" altLang="en-US" sz="2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 </a:t>
            </a:r>
            <a:endParaRPr lang="ko-KR" altLang="en-US" sz="2400" dirty="0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92B413A6-B89C-47B0-BC46-3E0BD8EE6D68}"/>
              </a:ext>
            </a:extLst>
          </p:cNvPr>
          <p:cNvSpPr/>
          <p:nvPr/>
        </p:nvSpPr>
        <p:spPr>
          <a:xfrm>
            <a:off x="2346728" y="3224136"/>
            <a:ext cx="8124853" cy="156966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3200" dirty="0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https://www.acmicpc.net/problem/10845</a:t>
            </a:r>
            <a:endParaRPr lang="en-US" altLang="ko-KR" sz="3200" dirty="0">
              <a:solidFill>
                <a:schemeClr val="bg1"/>
              </a:solidFill>
              <a:latin typeface="에스코어 드림 1 Thin" panose="020B0403030302020204" pitchFamily="34" charset="-127"/>
              <a:ea typeface="에스코어 드림 1 Thin" panose="020B0403030302020204" pitchFamily="34" charset="-127"/>
            </a:endParaRPr>
          </a:p>
          <a:p>
            <a:endParaRPr lang="en-US" altLang="ko-KR" sz="3200" dirty="0">
              <a:solidFill>
                <a:schemeClr val="bg1"/>
              </a:solidFill>
              <a:latin typeface="에스코어 드림 1 Thin" panose="020B0403030302020204" pitchFamily="34" charset="-127"/>
              <a:ea typeface="에스코어 드림 1 Thin" panose="020B0403030302020204" pitchFamily="34" charset="-127"/>
            </a:endParaRPr>
          </a:p>
          <a:p>
            <a:endParaRPr lang="ko-KR" altLang="en-US" sz="3200" dirty="0">
              <a:solidFill>
                <a:schemeClr val="bg1"/>
              </a:solidFill>
              <a:latin typeface="에스코어 드림 1 Thin" panose="020B0403030302020204" pitchFamily="34" charset="-127"/>
              <a:ea typeface="에스코어 드림 1 Thin" panose="020B0403030302020204" pitchFamily="34" charset="-127"/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E56CC03B-0A52-4166-ADDC-173D16F9028A}"/>
              </a:ext>
            </a:extLst>
          </p:cNvPr>
          <p:cNvSpPr/>
          <p:nvPr/>
        </p:nvSpPr>
        <p:spPr>
          <a:xfrm>
            <a:off x="4275305" y="4793796"/>
            <a:ext cx="3641381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  <a:cs typeface="KoPubWorld돋움체_Pro Bold" panose="00000800000000000000" pitchFamily="50" charset="-127"/>
              </a:rPr>
              <a:t>스택과 마찬가지로 </a:t>
            </a:r>
            <a:r>
              <a:rPr lang="en-US" altLang="ko-KR" dirty="0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  <a:cs typeface="KoPubWorld돋움체_Pro Bold" panose="00000800000000000000" pitchFamily="50" charset="-127"/>
              </a:rPr>
              <a:t>STL</a:t>
            </a:r>
            <a:r>
              <a:rPr lang="ko-KR" altLang="en-US" dirty="0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  <a:cs typeface="KoPubWorld돋움체_Pro Bold" panose="00000800000000000000" pitchFamily="50" charset="-127"/>
              </a:rPr>
              <a:t>을 사용하면</a:t>
            </a:r>
            <a:endParaRPr lang="en-US" altLang="ko-KR" dirty="0">
              <a:solidFill>
                <a:schemeClr val="bg1"/>
              </a:solidFill>
              <a:latin typeface="에스코어 드림 1 Thin" panose="020B0403030302020204" pitchFamily="34" charset="-127"/>
              <a:ea typeface="에스코어 드림 1 Thin" panose="020B0403030302020204" pitchFamily="34" charset="-127"/>
              <a:cs typeface="KoPubWorld돋움체_Pro Bold" panose="00000800000000000000" pitchFamily="50" charset="-127"/>
            </a:endParaRPr>
          </a:p>
          <a:p>
            <a:r>
              <a:rPr lang="ko-KR" altLang="en-US" dirty="0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  <a:cs typeface="KoPubWorld돋움체_Pro Bold" panose="00000800000000000000" pitchFamily="50" charset="-127"/>
              </a:rPr>
              <a:t>간단하게 구현할 수 있습니다</a:t>
            </a:r>
            <a:r>
              <a:rPr lang="en-US" altLang="ko-KR" dirty="0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  <a:cs typeface="KoPubWorld돋움체_Pro Bold" panose="00000800000000000000" pitchFamily="50" charset="-127"/>
              </a:rPr>
              <a:t>.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554565864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C1E0FF47-2CA7-4259-A033-5A26F908DFF7}"/>
              </a:ext>
            </a:extLst>
          </p:cNvPr>
          <p:cNvSpPr/>
          <p:nvPr/>
        </p:nvSpPr>
        <p:spPr>
          <a:xfrm>
            <a:off x="5634171" y="834075"/>
            <a:ext cx="923651" cy="156966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9600" dirty="0">
                <a:solidFill>
                  <a:schemeClr val="bg1"/>
                </a:solidFill>
                <a:latin typeface="a옛날사진관5" panose="02020600000000000000" pitchFamily="18" charset="-127"/>
                <a:ea typeface="a옛날사진관5" panose="02020600000000000000" pitchFamily="18" charset="-127"/>
                <a:cs typeface="KoPubWorld돋움체_Pro Bold" panose="00000800000000000000" pitchFamily="50" charset="-127"/>
              </a:rPr>
              <a:t>*</a:t>
            </a:r>
            <a:endParaRPr lang="ko-KR" altLang="en-US" sz="9600" dirty="0">
              <a:latin typeface="a옛날사진관5" panose="02020600000000000000" pitchFamily="18" charset="-127"/>
              <a:ea typeface="a옛날사진관5" panose="02020600000000000000" pitchFamily="18" charset="-127"/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8FE241DB-A495-4A8F-AE37-EB1B1FED3E34}"/>
              </a:ext>
            </a:extLst>
          </p:cNvPr>
          <p:cNvSpPr/>
          <p:nvPr/>
        </p:nvSpPr>
        <p:spPr>
          <a:xfrm>
            <a:off x="4514475" y="2160709"/>
            <a:ext cx="3163046" cy="156966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z="2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연습 문제</a:t>
            </a:r>
            <a:endParaRPr lang="en-US" altLang="ko-KR" sz="2400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pPr algn="ctr"/>
            <a:r>
              <a:rPr lang="en-US" altLang="ko-KR" sz="2400" dirty="0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  <a:cs typeface="KoPubWorld돋움체_Pro Bold" panose="00000800000000000000" pitchFamily="50" charset="-127"/>
              </a:rPr>
              <a:t>1158</a:t>
            </a:r>
            <a:r>
              <a:rPr lang="ko-KR" altLang="en-US" sz="2400" dirty="0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  <a:cs typeface="KoPubWorld돋움체_Pro Bold" panose="00000800000000000000" pitchFamily="50" charset="-127"/>
              </a:rPr>
              <a:t>번 </a:t>
            </a:r>
            <a:r>
              <a:rPr lang="ko-KR" altLang="en-US" sz="2400" dirty="0" err="1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  <a:cs typeface="KoPubWorld돋움체_Pro Bold" panose="00000800000000000000" pitchFamily="50" charset="-127"/>
              </a:rPr>
              <a:t>요세푸스</a:t>
            </a:r>
            <a:r>
              <a:rPr lang="ko-KR" altLang="en-US" sz="2400" dirty="0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  <a:cs typeface="KoPubWorld돋움체_Pro Bold" panose="00000800000000000000" pitchFamily="50" charset="-127"/>
              </a:rPr>
              <a:t> 문제</a:t>
            </a:r>
            <a:endParaRPr lang="en-US" altLang="ko-KR" sz="2400" dirty="0">
              <a:solidFill>
                <a:schemeClr val="bg1"/>
              </a:solidFill>
              <a:latin typeface="에스코어 드림 1 Thin" panose="020B0403030302020204" pitchFamily="34" charset="-127"/>
              <a:ea typeface="에스코어 드림 1 Thin" panose="020B0403030302020204" pitchFamily="34" charset="-127"/>
              <a:cs typeface="KoPubWorld돋움체_Pro Bold" panose="00000800000000000000" pitchFamily="50" charset="-127"/>
            </a:endParaRPr>
          </a:p>
          <a:p>
            <a:pPr algn="ctr"/>
            <a:endParaRPr lang="en-US" altLang="ko-KR" sz="2400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pPr algn="ctr"/>
            <a:r>
              <a:rPr lang="ko-KR" altLang="en-US" sz="2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 </a:t>
            </a:r>
            <a:endParaRPr lang="ko-KR" altLang="en-US" sz="2400" dirty="0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92B413A6-B89C-47B0-BC46-3E0BD8EE6D68}"/>
              </a:ext>
            </a:extLst>
          </p:cNvPr>
          <p:cNvSpPr/>
          <p:nvPr/>
        </p:nvSpPr>
        <p:spPr>
          <a:xfrm>
            <a:off x="2346728" y="3224136"/>
            <a:ext cx="7879593" cy="255454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3200" dirty="0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https://www.acmicpc.net/problem/1158</a:t>
            </a:r>
            <a:endParaRPr lang="en-US" altLang="ko-KR" sz="3200" dirty="0">
              <a:solidFill>
                <a:schemeClr val="bg1"/>
              </a:solidFill>
              <a:latin typeface="에스코어 드림 1 Thin" panose="020B0403030302020204" pitchFamily="34" charset="-127"/>
              <a:ea typeface="에스코어 드림 1 Thin" panose="020B0403030302020204" pitchFamily="34" charset="-127"/>
            </a:endParaRPr>
          </a:p>
          <a:p>
            <a:endParaRPr lang="en-US" altLang="ko-KR" sz="3200" dirty="0">
              <a:solidFill>
                <a:schemeClr val="bg1"/>
              </a:solidFill>
              <a:latin typeface="에스코어 드림 1 Thin" panose="020B0403030302020204" pitchFamily="34" charset="-127"/>
              <a:ea typeface="에스코어 드림 1 Thin" panose="020B0403030302020204" pitchFamily="34" charset="-127"/>
            </a:endParaRPr>
          </a:p>
          <a:p>
            <a:endParaRPr lang="en-US" altLang="ko-KR" sz="3200" dirty="0">
              <a:solidFill>
                <a:schemeClr val="bg1"/>
              </a:solidFill>
              <a:latin typeface="에스코어 드림 1 Thin" panose="020B0403030302020204" pitchFamily="34" charset="-127"/>
              <a:ea typeface="에스코어 드림 1 Thin" panose="020B0403030302020204" pitchFamily="34" charset="-127"/>
            </a:endParaRPr>
          </a:p>
          <a:p>
            <a:endParaRPr lang="en-US" altLang="ko-KR" sz="3200" dirty="0">
              <a:solidFill>
                <a:schemeClr val="bg1"/>
              </a:solidFill>
              <a:latin typeface="에스코어 드림 1 Thin" panose="020B0403030302020204" pitchFamily="34" charset="-127"/>
              <a:ea typeface="에스코어 드림 1 Thin" panose="020B0403030302020204" pitchFamily="34" charset="-127"/>
            </a:endParaRPr>
          </a:p>
          <a:p>
            <a:endParaRPr lang="ko-KR" altLang="en-US" sz="3200" dirty="0">
              <a:solidFill>
                <a:schemeClr val="bg1"/>
              </a:solidFill>
              <a:latin typeface="에스코어 드림 1 Thin" panose="020B0403030302020204" pitchFamily="34" charset="-127"/>
              <a:ea typeface="에스코어 드림 1 Thin" panose="020B0403030302020204" pitchFamily="34" charset="-127"/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E56CC03B-0A52-4166-ADDC-173D16F9028A}"/>
              </a:ext>
            </a:extLst>
          </p:cNvPr>
          <p:cNvSpPr/>
          <p:nvPr/>
        </p:nvSpPr>
        <p:spPr>
          <a:xfrm>
            <a:off x="3939567" y="4793796"/>
            <a:ext cx="469391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  <a:cs typeface="KoPubWorld돋움체_Pro Bold" panose="00000800000000000000" pitchFamily="50" charset="-127"/>
              </a:rPr>
              <a:t>문제만 잘 이해하면 쉽게 해결 할 수 있습니다</a:t>
            </a:r>
            <a:r>
              <a:rPr lang="en-US" altLang="ko-KR" dirty="0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  <a:cs typeface="KoPubWorld돋움체_Pro Bold" panose="00000800000000000000" pitchFamily="50" charset="-127"/>
              </a:rPr>
              <a:t>!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91821074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C1E0FF47-2CA7-4259-A033-5A26F908DFF7}"/>
              </a:ext>
            </a:extLst>
          </p:cNvPr>
          <p:cNvSpPr/>
          <p:nvPr/>
        </p:nvSpPr>
        <p:spPr>
          <a:xfrm>
            <a:off x="5800885" y="962976"/>
            <a:ext cx="590226" cy="156966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9600" dirty="0">
                <a:solidFill>
                  <a:schemeClr val="bg1"/>
                </a:solidFill>
                <a:latin typeface="a옛날사진관5" panose="02020600000000000000" pitchFamily="18" charset="-127"/>
                <a:ea typeface="a옛날사진관5" panose="02020600000000000000" pitchFamily="18" charset="-127"/>
                <a:cs typeface="KoPubWorld돋움체_Pro Bold" panose="00000800000000000000" pitchFamily="50" charset="-127"/>
              </a:rPr>
              <a:t>;</a:t>
            </a:r>
            <a:endParaRPr lang="ko-KR" altLang="en-US" sz="9600" dirty="0">
              <a:latin typeface="a옛날사진관5" panose="02020600000000000000" pitchFamily="18" charset="-127"/>
              <a:ea typeface="a옛날사진관5" panose="02020600000000000000" pitchFamily="18" charset="-127"/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8FE241DB-A495-4A8F-AE37-EB1B1FED3E34}"/>
              </a:ext>
            </a:extLst>
          </p:cNvPr>
          <p:cNvSpPr/>
          <p:nvPr/>
        </p:nvSpPr>
        <p:spPr>
          <a:xfrm>
            <a:off x="4486420" y="2532636"/>
            <a:ext cx="3219150" cy="34778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z="2400" dirty="0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  <a:cs typeface="KoPubWorld돋움체_Pro Bold" panose="00000800000000000000" pitchFamily="50" charset="-127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링크</a:t>
            </a:r>
            <a:endParaRPr lang="en-US" altLang="ko-KR" sz="2400" dirty="0">
              <a:solidFill>
                <a:schemeClr val="bg1"/>
              </a:solidFill>
              <a:latin typeface="에스코어 드림 1 Thin" panose="020B0403030302020204" pitchFamily="34" charset="-127"/>
              <a:ea typeface="에스코어 드림 1 Thin" panose="020B0403030302020204" pitchFamily="34" charset="-127"/>
              <a:cs typeface="KoPubWorld돋움체_Pro Bold" panose="00000800000000000000" pitchFamily="50" charset="-127"/>
            </a:endParaRPr>
          </a:p>
          <a:p>
            <a:pPr algn="ctr"/>
            <a:endParaRPr lang="en-US" altLang="ko-KR" sz="2400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pPr algn="ctr"/>
            <a:r>
              <a:rPr lang="ko-KR" altLang="en-US" sz="2400" dirty="0" err="1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프로그래머로서의</a:t>
            </a:r>
            <a:r>
              <a:rPr lang="ko-KR" altLang="en-US" sz="2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 성장을</a:t>
            </a:r>
            <a:endParaRPr lang="en-US" altLang="ko-KR" sz="2400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pPr algn="ctr"/>
            <a:r>
              <a:rPr lang="ko-KR" altLang="en-US" sz="2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도왔던 태도들</a:t>
            </a:r>
            <a:endParaRPr lang="en-US" altLang="ko-KR" sz="2400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pPr algn="ctr"/>
            <a:endParaRPr lang="en-US" altLang="ko-KR" sz="2400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pPr algn="ctr"/>
            <a:r>
              <a:rPr lang="ko-KR" altLang="en-US" sz="1400" dirty="0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</a:rPr>
              <a:t> “세상은 넓고 나는 작지만</a:t>
            </a:r>
            <a:endParaRPr lang="en-US" altLang="ko-KR" sz="1400" dirty="0">
              <a:solidFill>
                <a:schemeClr val="bg1"/>
              </a:solidFill>
              <a:latin typeface="에스코어 드림 1 Thin" panose="020B0403030302020204" pitchFamily="34" charset="-127"/>
              <a:ea typeface="에스코어 드림 1 Thin" panose="020B0403030302020204" pitchFamily="34" charset="-127"/>
            </a:endParaRPr>
          </a:p>
          <a:p>
            <a:pPr algn="ctr"/>
            <a:r>
              <a:rPr lang="ko-KR" altLang="en-US" sz="1400" dirty="0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</a:rPr>
              <a:t>내가 할 수 있는 일이 있다”</a:t>
            </a:r>
            <a:endParaRPr lang="en-US" altLang="ko-KR" dirty="0">
              <a:solidFill>
                <a:schemeClr val="bg1"/>
              </a:solidFill>
              <a:latin typeface="에스코어 드림 1 Thin" panose="020B0403030302020204" pitchFamily="34" charset="-127"/>
              <a:ea typeface="에스코어 드림 1 Thin" panose="020B0403030302020204" pitchFamily="34" charset="-127"/>
              <a:cs typeface="KoPubWorld돋움체_Pro Bold" panose="00000800000000000000" pitchFamily="50" charset="-127"/>
            </a:endParaRPr>
          </a:p>
          <a:p>
            <a:pPr algn="ctr"/>
            <a:endParaRPr lang="en-US" altLang="ko-KR" sz="2400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pPr algn="ctr"/>
            <a:endParaRPr lang="en-US" altLang="ko-KR" sz="2400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pPr algn="ctr"/>
            <a:r>
              <a:rPr lang="ko-KR" altLang="en-US" sz="2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 </a:t>
            </a:r>
            <a:endParaRPr lang="ko-KR" altLang="en-US" sz="2400" dirty="0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D1E474C7-D6B6-4DC0-AC65-5F6027239E74}"/>
              </a:ext>
            </a:extLst>
          </p:cNvPr>
          <p:cNvSpPr/>
          <p:nvPr/>
        </p:nvSpPr>
        <p:spPr>
          <a:xfrm>
            <a:off x="5599706" y="592745"/>
            <a:ext cx="992579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가볍게</a:t>
            </a:r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,</a:t>
            </a:r>
          </a:p>
          <a:p>
            <a:pPr algn="ctr"/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읽을거리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244293146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2E5B119C-F456-4D53-A135-B8ADF45260C9}"/>
              </a:ext>
            </a:extLst>
          </p:cNvPr>
          <p:cNvSpPr/>
          <p:nvPr/>
        </p:nvSpPr>
        <p:spPr>
          <a:xfrm>
            <a:off x="4484021" y="2151727"/>
            <a:ext cx="3223959" cy="255454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z="80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덱</a:t>
            </a:r>
            <a:endParaRPr lang="en-US" altLang="ko-KR" sz="8000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pPr algn="ctr"/>
            <a:r>
              <a:rPr lang="en-US" altLang="ko-KR" sz="80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Deque</a:t>
            </a:r>
          </a:p>
        </p:txBody>
      </p:sp>
    </p:spTree>
    <p:extLst>
      <p:ext uri="{BB962C8B-B14F-4D97-AF65-F5344CB8AC3E}">
        <p14:creationId xmlns:p14="http://schemas.microsoft.com/office/powerpoint/2010/main" val="4153988753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2E5B119C-F456-4D53-A135-B8ADF45260C9}"/>
              </a:ext>
            </a:extLst>
          </p:cNvPr>
          <p:cNvSpPr/>
          <p:nvPr/>
        </p:nvSpPr>
        <p:spPr>
          <a:xfrm>
            <a:off x="397432" y="639017"/>
            <a:ext cx="2236510" cy="175432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z="5400" dirty="0" err="1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덱</a:t>
            </a:r>
            <a:endParaRPr lang="en-US" altLang="ko-KR" sz="5400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pPr algn="ctr"/>
            <a:r>
              <a:rPr lang="en-US" altLang="ko-KR" sz="5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Deque</a:t>
            </a: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999BC566-FF8A-4B36-86D7-573C46E6715A}"/>
              </a:ext>
            </a:extLst>
          </p:cNvPr>
          <p:cNvSpPr/>
          <p:nvPr/>
        </p:nvSpPr>
        <p:spPr>
          <a:xfrm>
            <a:off x="571583" y="3159831"/>
            <a:ext cx="4629794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  <a:cs typeface="KoPubWorld돋움체_Pro Bold" panose="00000800000000000000" pitchFamily="50" charset="-127"/>
              </a:rPr>
              <a:t>양쪽에서 자료를 넣고 뺄 수 있는 구조입니다</a:t>
            </a:r>
            <a:r>
              <a:rPr lang="en-US" altLang="ko-KR" dirty="0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  <a:cs typeface="KoPubWorld돋움체_Pro Bold" panose="00000800000000000000" pitchFamily="50" charset="-127"/>
              </a:rPr>
              <a:t>.</a:t>
            </a:r>
          </a:p>
          <a:p>
            <a:r>
              <a:rPr lang="ko-KR" altLang="en-US" dirty="0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  <a:cs typeface="KoPubWorld돋움체_Pro Bold" panose="00000800000000000000" pitchFamily="50" charset="-127"/>
              </a:rPr>
              <a:t>스택과 큐의 확장형이라 생각하면 편합니다</a:t>
            </a:r>
            <a:r>
              <a:rPr lang="en-US" altLang="ko-KR" dirty="0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  <a:cs typeface="KoPubWorld돋움체_Pro Bold" panose="00000800000000000000" pitchFamily="50" charset="-127"/>
              </a:rPr>
              <a:t>.</a:t>
            </a:r>
            <a:endParaRPr lang="en-US" altLang="ko-KR" sz="2800" dirty="0">
              <a:solidFill>
                <a:schemeClr val="bg1"/>
              </a:solidFill>
              <a:latin typeface="에스코어 드림 1 Thin" panose="020B0403030302020204" pitchFamily="34" charset="-127"/>
              <a:ea typeface="에스코어 드림 1 Thin" panose="020B0403030302020204" pitchFamily="34" charset="-127"/>
              <a:cs typeface="KoPubWorld돋움체_Pro Bold" panose="00000800000000000000" pitchFamily="50" charset="-127"/>
            </a:endParaRPr>
          </a:p>
          <a:p>
            <a:endParaRPr lang="en-US" altLang="ko-KR" dirty="0">
              <a:solidFill>
                <a:schemeClr val="bg1"/>
              </a:solidFill>
              <a:latin typeface="에스코어 드림 1 Thin" panose="020B0403030302020204" pitchFamily="34" charset="-127"/>
              <a:ea typeface="에스코어 드림 1 Thin" panose="020B0403030302020204" pitchFamily="34" charset="-127"/>
              <a:cs typeface="KoPubWorld돋움체_Pro Bold" panose="00000800000000000000" pitchFamily="50" charset="-127"/>
            </a:endParaRP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344201DB-5DE9-4852-B05C-20801F91674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39477" y="2325659"/>
            <a:ext cx="5238750" cy="19240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54747832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2E5B119C-F456-4D53-A135-B8ADF45260C9}"/>
              </a:ext>
            </a:extLst>
          </p:cNvPr>
          <p:cNvSpPr/>
          <p:nvPr/>
        </p:nvSpPr>
        <p:spPr>
          <a:xfrm>
            <a:off x="397432" y="639017"/>
            <a:ext cx="2236510" cy="175432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z="5400" dirty="0" err="1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덱</a:t>
            </a:r>
            <a:endParaRPr lang="en-US" altLang="ko-KR" sz="5400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pPr algn="ctr"/>
            <a:r>
              <a:rPr lang="en-US" altLang="ko-KR" sz="5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Deque</a:t>
            </a: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999BC566-FF8A-4B36-86D7-573C46E6715A}"/>
              </a:ext>
            </a:extLst>
          </p:cNvPr>
          <p:cNvSpPr/>
          <p:nvPr/>
        </p:nvSpPr>
        <p:spPr>
          <a:xfrm>
            <a:off x="571583" y="3159831"/>
            <a:ext cx="4629794" cy="116955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  <a:cs typeface="KoPubWorld돋움체_Pro Bold" panose="00000800000000000000" pitchFamily="50" charset="-127"/>
              </a:rPr>
              <a:t>양쪽에서 자료를 넣고 뺄 수 있는 구조입니다</a:t>
            </a:r>
            <a:r>
              <a:rPr lang="en-US" altLang="ko-KR" dirty="0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  <a:cs typeface="KoPubWorld돋움체_Pro Bold" panose="00000800000000000000" pitchFamily="50" charset="-127"/>
              </a:rPr>
              <a:t>.</a:t>
            </a:r>
          </a:p>
          <a:p>
            <a:r>
              <a:rPr lang="ko-KR" altLang="en-US" dirty="0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  <a:cs typeface="KoPubWorld돋움체_Pro Bold" panose="00000800000000000000" pitchFamily="50" charset="-127"/>
              </a:rPr>
              <a:t>스택과 큐의 확장형이라 생각하면 편합니다</a:t>
            </a:r>
            <a:r>
              <a:rPr lang="en-US" altLang="ko-KR" dirty="0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  <a:cs typeface="KoPubWorld돋움체_Pro Bold" panose="00000800000000000000" pitchFamily="50" charset="-127"/>
              </a:rPr>
              <a:t>.</a:t>
            </a:r>
          </a:p>
          <a:p>
            <a:r>
              <a:rPr lang="ko-KR" altLang="en-US" sz="1600" dirty="0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  <a:cs typeface="KoPubWorld돋움체_Pro Bold" panose="00000800000000000000" pitchFamily="50" charset="-127"/>
              </a:rPr>
              <a:t>사용사례</a:t>
            </a:r>
            <a:r>
              <a:rPr lang="en-US" altLang="ko-KR" sz="1600" dirty="0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  <a:cs typeface="KoPubWorld돋움체_Pro Bold" panose="00000800000000000000" pitchFamily="50" charset="-127"/>
              </a:rPr>
              <a:t>) </a:t>
            </a:r>
            <a:r>
              <a:rPr lang="ko-KR" altLang="en-US" sz="1600" dirty="0" err="1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  <a:cs typeface="KoPubWorld돋움체_Pro Bold" panose="00000800000000000000" pitchFamily="50" charset="-127"/>
              </a:rPr>
              <a:t>스케쥴링</a:t>
            </a:r>
            <a:endParaRPr lang="en-US" altLang="ko-KR" sz="2800" dirty="0">
              <a:solidFill>
                <a:schemeClr val="bg1"/>
              </a:solidFill>
              <a:latin typeface="에스코어 드림 1 Thin" panose="020B0403030302020204" pitchFamily="34" charset="-127"/>
              <a:ea typeface="에스코어 드림 1 Thin" panose="020B0403030302020204" pitchFamily="34" charset="-127"/>
              <a:cs typeface="KoPubWorld돋움체_Pro Bold" panose="00000800000000000000" pitchFamily="50" charset="-127"/>
            </a:endParaRPr>
          </a:p>
          <a:p>
            <a:endParaRPr lang="en-US" altLang="ko-KR" dirty="0">
              <a:solidFill>
                <a:schemeClr val="bg1"/>
              </a:solidFill>
              <a:latin typeface="에스코어 드림 1 Thin" panose="020B0403030302020204" pitchFamily="34" charset="-127"/>
              <a:ea typeface="에스코어 드림 1 Thin" panose="020B0403030302020204" pitchFamily="34" charset="-127"/>
              <a:cs typeface="KoPubWorld돋움체_Pro Bold" panose="00000800000000000000" pitchFamily="50" charset="-127"/>
            </a:endParaRP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344201DB-5DE9-4852-B05C-20801F91674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39477" y="2325659"/>
            <a:ext cx="5238750" cy="19240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95656695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BC416956-EF1F-44A5-8332-2C3045597E9D}"/>
              </a:ext>
            </a:extLst>
          </p:cNvPr>
          <p:cNvSpPr/>
          <p:nvPr/>
        </p:nvSpPr>
        <p:spPr>
          <a:xfrm>
            <a:off x="3572486" y="2413337"/>
            <a:ext cx="5047024" cy="101566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z="6000" dirty="0" err="1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  <a:cs typeface="KoPubWorld돋움체_Pro Bold" panose="00000800000000000000" pitchFamily="50" charset="-127"/>
              </a:rPr>
              <a:t>덱</a:t>
            </a:r>
            <a:r>
              <a:rPr lang="ko-KR" altLang="en-US" sz="6000" dirty="0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  <a:cs typeface="KoPubWorld돋움체_Pro Bold" panose="00000800000000000000" pitchFamily="50" charset="-127"/>
              </a:rPr>
              <a:t> </a:t>
            </a:r>
            <a:r>
              <a:rPr lang="ko-KR" altLang="en-US" sz="2400" dirty="0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  <a:cs typeface="KoPubWorld돋움체_Pro Bold" panose="00000800000000000000" pitchFamily="50" charset="-127"/>
              </a:rPr>
              <a:t>또한 </a:t>
            </a:r>
            <a:r>
              <a:rPr lang="en-US" altLang="ko-KR" sz="6000" dirty="0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  <a:cs typeface="KoPubWorld돋움체_Pro Bold" panose="00000800000000000000" pitchFamily="50" charset="-127"/>
              </a:rPr>
              <a:t>STL</a:t>
            </a:r>
            <a:r>
              <a:rPr lang="ko-KR" altLang="en-US" sz="2400" dirty="0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  <a:cs typeface="KoPubWorld돋움체_Pro Bold" panose="00000800000000000000" pitchFamily="50" charset="-127"/>
              </a:rPr>
              <a:t>이 존재합니다</a:t>
            </a:r>
            <a:r>
              <a:rPr lang="en-US" altLang="ko-KR" sz="2400" dirty="0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  <a:cs typeface="KoPubWorld돋움체_Pro Bold" panose="00000800000000000000" pitchFamily="50" charset="-127"/>
              </a:rPr>
              <a:t>!</a:t>
            </a:r>
            <a:endParaRPr lang="ko-KR" altLang="en-US" sz="2400" dirty="0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F8B3503F-9EBE-42FA-A8E1-ABB117E30882}"/>
              </a:ext>
            </a:extLst>
          </p:cNvPr>
          <p:cNvSpPr/>
          <p:nvPr/>
        </p:nvSpPr>
        <p:spPr>
          <a:xfrm>
            <a:off x="382203" y="639017"/>
            <a:ext cx="2266967" cy="175432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z="5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큐</a:t>
            </a:r>
            <a:endParaRPr lang="en-US" altLang="ko-KR" sz="5400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pPr algn="ctr"/>
            <a:r>
              <a:rPr lang="en-US" altLang="ko-KR" sz="5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Queue</a:t>
            </a: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2B53C171-3BBB-480D-879F-CB4027CECC3B}"/>
              </a:ext>
            </a:extLst>
          </p:cNvPr>
          <p:cNvSpPr/>
          <p:nvPr/>
        </p:nvSpPr>
        <p:spPr>
          <a:xfrm>
            <a:off x="3572486" y="3848596"/>
            <a:ext cx="502054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400" dirty="0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https://blockdmask.tistory.com/73</a:t>
            </a:r>
            <a:endParaRPr lang="ko-KR" altLang="en-US" sz="2400" dirty="0">
              <a:solidFill>
                <a:schemeClr val="bg1"/>
              </a:solidFill>
              <a:latin typeface="에스코어 드림 1 Thin" panose="020B0403030302020204" pitchFamily="34" charset="-127"/>
              <a:ea typeface="에스코어 드림 1 Thin" panose="020B0403030302020204" pitchFamily="34" charset="-127"/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053E7B8E-FFBD-4FB4-88D6-73C58A34A156}"/>
              </a:ext>
            </a:extLst>
          </p:cNvPr>
          <p:cNvSpPr/>
          <p:nvPr/>
        </p:nvSpPr>
        <p:spPr>
          <a:xfrm>
            <a:off x="3843619" y="4934910"/>
            <a:ext cx="450475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  <a:cs typeface="KoPubWorld돋움체_Pro Bold" panose="00000800000000000000" pitchFamily="50" charset="-127"/>
              </a:rPr>
              <a:t>#</a:t>
            </a:r>
            <a:r>
              <a:rPr lang="ko-KR" altLang="en-US" dirty="0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  <a:cs typeface="KoPubWorld돋움체_Pro Bold" panose="00000800000000000000" pitchFamily="50" charset="-127"/>
              </a:rPr>
              <a:t>위 링크를 참고해주세요</a:t>
            </a:r>
            <a:r>
              <a:rPr lang="en-US" altLang="ko-KR" dirty="0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  <a:cs typeface="KoPubWorld돋움체_Pro Bold" panose="00000800000000000000" pitchFamily="50" charset="-127"/>
              </a:rPr>
              <a:t>! </a:t>
            </a:r>
            <a:r>
              <a:rPr lang="ko-KR" altLang="en-US" dirty="0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  <a:cs typeface="KoPubWorld돋움체_Pro Bold" panose="00000800000000000000" pitchFamily="50" charset="-127"/>
              </a:rPr>
              <a:t>매우 간단합니다</a:t>
            </a:r>
            <a:r>
              <a:rPr lang="en-US" altLang="ko-KR" dirty="0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  <a:cs typeface="KoPubWorld돋움체_Pro Bold" panose="00000800000000000000" pitchFamily="50" charset="-127"/>
              </a:rPr>
              <a:t>!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806027138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C1E0FF47-2CA7-4259-A033-5A26F908DFF7}"/>
              </a:ext>
            </a:extLst>
          </p:cNvPr>
          <p:cNvSpPr/>
          <p:nvPr/>
        </p:nvSpPr>
        <p:spPr>
          <a:xfrm>
            <a:off x="5634171" y="834075"/>
            <a:ext cx="923651" cy="156966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9600" dirty="0">
                <a:solidFill>
                  <a:schemeClr val="bg1"/>
                </a:solidFill>
                <a:latin typeface="a옛날사진관5" panose="02020600000000000000" pitchFamily="18" charset="-127"/>
                <a:ea typeface="a옛날사진관5" panose="02020600000000000000" pitchFamily="18" charset="-127"/>
                <a:cs typeface="KoPubWorld돋움체_Pro Bold" panose="00000800000000000000" pitchFamily="50" charset="-127"/>
              </a:rPr>
              <a:t>*</a:t>
            </a:r>
            <a:endParaRPr lang="ko-KR" altLang="en-US" sz="9600" dirty="0">
              <a:latin typeface="a옛날사진관5" panose="02020600000000000000" pitchFamily="18" charset="-127"/>
              <a:ea typeface="a옛날사진관5" panose="02020600000000000000" pitchFamily="18" charset="-127"/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8FE241DB-A495-4A8F-AE37-EB1B1FED3E34}"/>
              </a:ext>
            </a:extLst>
          </p:cNvPr>
          <p:cNvSpPr/>
          <p:nvPr/>
        </p:nvSpPr>
        <p:spPr>
          <a:xfrm>
            <a:off x="5203764" y="2160709"/>
            <a:ext cx="1784464" cy="156966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z="2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연습 문제</a:t>
            </a:r>
            <a:endParaRPr lang="en-US" altLang="ko-KR" sz="2400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pPr algn="ctr"/>
            <a:r>
              <a:rPr lang="en-US" altLang="ko-KR" sz="2400" dirty="0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  <a:cs typeface="KoPubWorld돋움체_Pro Bold" panose="00000800000000000000" pitchFamily="50" charset="-127"/>
              </a:rPr>
              <a:t>10866</a:t>
            </a:r>
            <a:r>
              <a:rPr lang="ko-KR" altLang="en-US" sz="2400" dirty="0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  <a:cs typeface="KoPubWorld돋움체_Pro Bold" panose="00000800000000000000" pitchFamily="50" charset="-127"/>
              </a:rPr>
              <a:t>번 </a:t>
            </a:r>
            <a:r>
              <a:rPr lang="ko-KR" altLang="en-US" sz="2400" dirty="0" err="1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  <a:cs typeface="KoPubWorld돋움체_Pro Bold" panose="00000800000000000000" pitchFamily="50" charset="-127"/>
              </a:rPr>
              <a:t>덱</a:t>
            </a:r>
            <a:endParaRPr lang="en-US" altLang="ko-KR" sz="2400" dirty="0">
              <a:solidFill>
                <a:schemeClr val="bg1"/>
              </a:solidFill>
              <a:latin typeface="에스코어 드림 1 Thin" panose="020B0403030302020204" pitchFamily="34" charset="-127"/>
              <a:ea typeface="에스코어 드림 1 Thin" panose="020B0403030302020204" pitchFamily="34" charset="-127"/>
              <a:cs typeface="KoPubWorld돋움체_Pro Bold" panose="00000800000000000000" pitchFamily="50" charset="-127"/>
            </a:endParaRPr>
          </a:p>
          <a:p>
            <a:pPr algn="ctr"/>
            <a:endParaRPr lang="en-US" altLang="ko-KR" sz="2400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pPr algn="ctr"/>
            <a:r>
              <a:rPr lang="ko-KR" altLang="en-US" sz="2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 </a:t>
            </a:r>
            <a:endParaRPr lang="ko-KR" altLang="en-US" sz="2400" dirty="0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92B413A6-B89C-47B0-BC46-3E0BD8EE6D68}"/>
              </a:ext>
            </a:extLst>
          </p:cNvPr>
          <p:cNvSpPr/>
          <p:nvPr/>
        </p:nvSpPr>
        <p:spPr>
          <a:xfrm>
            <a:off x="2346728" y="3224136"/>
            <a:ext cx="8124853" cy="304698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3200" dirty="0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https://www.acmicpc.net/problem/10866</a:t>
            </a:r>
            <a:endParaRPr lang="en-US" altLang="ko-KR" sz="3200" dirty="0">
              <a:solidFill>
                <a:schemeClr val="bg1"/>
              </a:solidFill>
              <a:latin typeface="에스코어 드림 1 Thin" panose="020B0403030302020204" pitchFamily="34" charset="-127"/>
              <a:ea typeface="에스코어 드림 1 Thin" panose="020B0403030302020204" pitchFamily="34" charset="-127"/>
            </a:endParaRPr>
          </a:p>
          <a:p>
            <a:endParaRPr lang="en-US" altLang="ko-KR" sz="3200" dirty="0">
              <a:solidFill>
                <a:schemeClr val="bg1"/>
              </a:solidFill>
              <a:latin typeface="에스코어 드림 1 Thin" panose="020B0403030302020204" pitchFamily="34" charset="-127"/>
              <a:ea typeface="에스코어 드림 1 Thin" panose="020B0403030302020204" pitchFamily="34" charset="-127"/>
            </a:endParaRPr>
          </a:p>
          <a:p>
            <a:endParaRPr lang="en-US" altLang="ko-KR" sz="3200" dirty="0">
              <a:solidFill>
                <a:schemeClr val="bg1"/>
              </a:solidFill>
              <a:latin typeface="에스코어 드림 1 Thin" panose="020B0403030302020204" pitchFamily="34" charset="-127"/>
              <a:ea typeface="에스코어 드림 1 Thin" panose="020B0403030302020204" pitchFamily="34" charset="-127"/>
            </a:endParaRPr>
          </a:p>
          <a:p>
            <a:endParaRPr lang="en-US" altLang="ko-KR" sz="3200" dirty="0">
              <a:solidFill>
                <a:schemeClr val="bg1"/>
              </a:solidFill>
              <a:latin typeface="에스코어 드림 1 Thin" panose="020B0403030302020204" pitchFamily="34" charset="-127"/>
              <a:ea typeface="에스코어 드림 1 Thin" panose="020B0403030302020204" pitchFamily="34" charset="-127"/>
            </a:endParaRPr>
          </a:p>
          <a:p>
            <a:endParaRPr lang="en-US" altLang="ko-KR" sz="3200" dirty="0">
              <a:solidFill>
                <a:schemeClr val="bg1"/>
              </a:solidFill>
              <a:latin typeface="에스코어 드림 1 Thin" panose="020B0403030302020204" pitchFamily="34" charset="-127"/>
              <a:ea typeface="에스코어 드림 1 Thin" panose="020B0403030302020204" pitchFamily="34" charset="-127"/>
            </a:endParaRPr>
          </a:p>
          <a:p>
            <a:endParaRPr lang="ko-KR" altLang="en-US" sz="3200" dirty="0">
              <a:solidFill>
                <a:schemeClr val="bg1"/>
              </a:solidFill>
              <a:latin typeface="에스코어 드림 1 Thin" panose="020B0403030302020204" pitchFamily="34" charset="-127"/>
              <a:ea typeface="에스코어 드림 1 Thin" panose="020B0403030302020204" pitchFamily="34" charset="-127"/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E56CC03B-0A52-4166-ADDC-173D16F9028A}"/>
              </a:ext>
            </a:extLst>
          </p:cNvPr>
          <p:cNvSpPr/>
          <p:nvPr/>
        </p:nvSpPr>
        <p:spPr>
          <a:xfrm>
            <a:off x="3590021" y="4816080"/>
            <a:ext cx="501194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  <a:cs typeface="KoPubWorld돋움체_Pro Bold" panose="00000800000000000000" pitchFamily="50" charset="-127"/>
              </a:rPr>
              <a:t>앞서 배운 </a:t>
            </a:r>
            <a:r>
              <a:rPr lang="en-US" altLang="ko-KR" dirty="0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  <a:cs typeface="KoPubWorld돋움체_Pro Bold" panose="00000800000000000000" pitchFamily="50" charset="-127"/>
              </a:rPr>
              <a:t>STL</a:t>
            </a:r>
            <a:r>
              <a:rPr lang="ko-KR" altLang="en-US" dirty="0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  <a:cs typeface="KoPubWorld돋움체_Pro Bold" panose="00000800000000000000" pitchFamily="50" charset="-127"/>
              </a:rPr>
              <a:t>을 활용하여 문제를 해결해 봅시다</a:t>
            </a:r>
            <a:r>
              <a:rPr lang="en-US" altLang="ko-KR" dirty="0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  <a:cs typeface="KoPubWorld돋움체_Pro Bold" panose="00000800000000000000" pitchFamily="50" charset="-127"/>
              </a:rPr>
              <a:t>!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03432855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EF57A4E0-6BA3-4978-8AD9-C43C3DACA5D1}"/>
              </a:ext>
            </a:extLst>
          </p:cNvPr>
          <p:cNvSpPr/>
          <p:nvPr/>
        </p:nvSpPr>
        <p:spPr>
          <a:xfrm>
            <a:off x="1370186" y="1782395"/>
            <a:ext cx="9451626" cy="329320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z="2000" dirty="0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  <a:cs typeface="KoPubWorld돋움체_Pro Bold" panose="00000800000000000000" pitchFamily="50" charset="-127"/>
              </a:rPr>
              <a:t>이번 시간에는</a:t>
            </a:r>
            <a:endParaRPr lang="en-US" altLang="ko-KR" sz="2000" dirty="0">
              <a:solidFill>
                <a:schemeClr val="bg1"/>
              </a:solidFill>
              <a:latin typeface="에스코어 드림 1 Thin" panose="020B0403030302020204" pitchFamily="34" charset="-127"/>
              <a:ea typeface="에스코어 드림 1 Thin" panose="020B0403030302020204" pitchFamily="34" charset="-127"/>
              <a:cs typeface="KoPubWorld돋움체_Pro Bold" panose="00000800000000000000" pitchFamily="50" charset="-127"/>
            </a:endParaRPr>
          </a:p>
          <a:p>
            <a:pPr algn="ctr"/>
            <a:r>
              <a:rPr lang="ko-KR" altLang="en-US" sz="3600" dirty="0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  <a:cs typeface="KoPubWorld돋움체_Pro Bold" panose="00000800000000000000" pitchFamily="50" charset="-127"/>
              </a:rPr>
              <a:t>스택 큐 </a:t>
            </a:r>
            <a:r>
              <a:rPr lang="ko-KR" altLang="en-US" sz="3600" dirty="0" err="1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  <a:cs typeface="KoPubWorld돋움체_Pro Bold" panose="00000800000000000000" pitchFamily="50" charset="-127"/>
              </a:rPr>
              <a:t>덱</a:t>
            </a:r>
            <a:r>
              <a:rPr lang="ko-KR" altLang="en-US" sz="2000" dirty="0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  <a:cs typeface="KoPubWorld돋움체_Pro Bold" panose="00000800000000000000" pitchFamily="50" charset="-127"/>
              </a:rPr>
              <a:t> 에 대해서 배웠습니다</a:t>
            </a:r>
            <a:r>
              <a:rPr lang="en-US" altLang="ko-KR" sz="3200" dirty="0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  <a:cs typeface="KoPubWorld돋움체_Pro Bold" panose="00000800000000000000" pitchFamily="50" charset="-127"/>
              </a:rPr>
              <a:t>.</a:t>
            </a:r>
          </a:p>
          <a:p>
            <a:pPr algn="ctr"/>
            <a:r>
              <a:rPr lang="ko-KR" altLang="en-US" sz="2000" dirty="0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  <a:cs typeface="KoPubWorld돋움체_Pro Bold" panose="00000800000000000000" pitchFamily="50" charset="-127"/>
              </a:rPr>
              <a:t>세 자료구조들은 간단하지만 앞으로 배울 그래프</a:t>
            </a:r>
            <a:r>
              <a:rPr lang="en-US" altLang="ko-KR" sz="2000" dirty="0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  <a:cs typeface="KoPubWorld돋움체_Pro Bold" panose="00000800000000000000" pitchFamily="50" charset="-127"/>
              </a:rPr>
              <a:t>, </a:t>
            </a:r>
            <a:r>
              <a:rPr lang="ko-KR" altLang="en-US" sz="2000" dirty="0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  <a:cs typeface="KoPubWorld돋움체_Pro Bold" panose="00000800000000000000" pitchFamily="50" charset="-127"/>
              </a:rPr>
              <a:t>트리 등의 </a:t>
            </a:r>
            <a:endParaRPr lang="en-US" altLang="ko-KR" sz="2000" dirty="0">
              <a:solidFill>
                <a:schemeClr val="bg1"/>
              </a:solidFill>
              <a:latin typeface="에스코어 드림 1 Thin" panose="020B0403030302020204" pitchFamily="34" charset="-127"/>
              <a:ea typeface="에스코어 드림 1 Thin" panose="020B0403030302020204" pitchFamily="34" charset="-127"/>
              <a:cs typeface="KoPubWorld돋움체_Pro Bold" panose="00000800000000000000" pitchFamily="50" charset="-127"/>
            </a:endParaRPr>
          </a:p>
          <a:p>
            <a:pPr algn="ctr"/>
            <a:r>
              <a:rPr lang="ko-KR" altLang="en-US" sz="2000" dirty="0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  <a:cs typeface="KoPubWorld돋움체_Pro Bold" panose="00000800000000000000" pitchFamily="50" charset="-127"/>
              </a:rPr>
              <a:t>자료구조를 구현할 때 </a:t>
            </a:r>
            <a:r>
              <a:rPr lang="ko-KR" altLang="en-US" sz="3600" dirty="0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  <a:cs typeface="KoPubWorld돋움체_Pro Bold" panose="00000800000000000000" pitchFamily="50" charset="-127"/>
              </a:rPr>
              <a:t>기초가</a:t>
            </a:r>
            <a:r>
              <a:rPr lang="ko-KR" altLang="en-US" sz="2000" dirty="0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  <a:cs typeface="KoPubWorld돋움체_Pro Bold" panose="00000800000000000000" pitchFamily="50" charset="-127"/>
              </a:rPr>
              <a:t> 됩니다</a:t>
            </a:r>
            <a:r>
              <a:rPr lang="en-US" altLang="ko-KR" sz="2000" dirty="0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  <a:cs typeface="KoPubWorld돋움체_Pro Bold" panose="00000800000000000000" pitchFamily="50" charset="-127"/>
              </a:rPr>
              <a:t>.</a:t>
            </a:r>
          </a:p>
          <a:p>
            <a:pPr algn="ctr"/>
            <a:r>
              <a:rPr lang="ko-KR" altLang="en-US" sz="2000" dirty="0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  <a:cs typeface="KoPubWorld돋움체_Pro Bold" panose="00000800000000000000" pitchFamily="50" charset="-127"/>
              </a:rPr>
              <a:t>또한 컴퓨터 과학에서도 </a:t>
            </a:r>
            <a:r>
              <a:rPr lang="en-US" altLang="ko-KR" sz="2000" dirty="0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  <a:cs typeface="KoPubWorld돋움체_Pro Bold" panose="00000800000000000000" pitchFamily="50" charset="-127"/>
              </a:rPr>
              <a:t>CPU, </a:t>
            </a:r>
            <a:r>
              <a:rPr lang="ko-KR" altLang="en-US" sz="2000" dirty="0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  <a:cs typeface="KoPubWorld돋움체_Pro Bold" panose="00000800000000000000" pitchFamily="50" charset="-127"/>
              </a:rPr>
              <a:t>메모리</a:t>
            </a:r>
            <a:r>
              <a:rPr lang="en-US" altLang="ko-KR" sz="2000" dirty="0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  <a:cs typeface="KoPubWorld돋움체_Pro Bold" panose="00000800000000000000" pitchFamily="50" charset="-127"/>
              </a:rPr>
              <a:t>, </a:t>
            </a:r>
            <a:r>
              <a:rPr lang="ko-KR" altLang="en-US" sz="2000" dirty="0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  <a:cs typeface="KoPubWorld돋움체_Pro Bold" panose="00000800000000000000" pitchFamily="50" charset="-127"/>
              </a:rPr>
              <a:t>프로그램 동작과 연산에서</a:t>
            </a:r>
            <a:endParaRPr lang="en-US" altLang="ko-KR" sz="2000" dirty="0">
              <a:solidFill>
                <a:schemeClr val="bg1"/>
              </a:solidFill>
              <a:latin typeface="에스코어 드림 1 Thin" panose="020B0403030302020204" pitchFamily="34" charset="-127"/>
              <a:ea typeface="에스코어 드림 1 Thin" panose="020B0403030302020204" pitchFamily="34" charset="-127"/>
              <a:cs typeface="KoPubWorld돋움체_Pro Bold" panose="00000800000000000000" pitchFamily="50" charset="-127"/>
            </a:endParaRPr>
          </a:p>
          <a:p>
            <a:pPr algn="ctr"/>
            <a:r>
              <a:rPr lang="ko-KR" altLang="en-US" sz="3200" u="sng" dirty="0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  <a:cs typeface="KoPubWorld돋움체_Pro Bold" panose="00000800000000000000" pitchFamily="50" charset="-127"/>
              </a:rPr>
              <a:t>가장 기초적이고 중요하게 사용되는 </a:t>
            </a:r>
            <a:r>
              <a:rPr lang="ko-KR" altLang="en-US" sz="3200" u="sng" dirty="0" err="1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  <a:cs typeface="KoPubWorld돋움체_Pro Bold" panose="00000800000000000000" pitchFamily="50" charset="-127"/>
              </a:rPr>
              <a:t>자료구조입니다</a:t>
            </a:r>
            <a:r>
              <a:rPr lang="en-US" altLang="ko-KR" sz="3200" u="sng" dirty="0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  <a:cs typeface="KoPubWorld돋움체_Pro Bold" panose="00000800000000000000" pitchFamily="50" charset="-127"/>
              </a:rPr>
              <a:t>.</a:t>
            </a:r>
          </a:p>
          <a:p>
            <a:pPr algn="ctr"/>
            <a:r>
              <a:rPr lang="ko-KR" altLang="en-US" sz="4400" dirty="0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  <a:cs typeface="KoPubWorld돋움체_Pro Bold" panose="00000800000000000000" pitchFamily="50" charset="-127"/>
              </a:rPr>
              <a:t>반드시</a:t>
            </a:r>
            <a:r>
              <a:rPr lang="en-US" altLang="ko-KR" sz="4400" dirty="0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  <a:cs typeface="KoPubWorld돋움체_Pro Bold" panose="00000800000000000000" pitchFamily="50" charset="-127"/>
              </a:rPr>
              <a:t>, </a:t>
            </a:r>
            <a:r>
              <a:rPr lang="ko-KR" altLang="en-US" sz="4400" dirty="0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  <a:cs typeface="KoPubWorld돋움체_Pro Bold" panose="00000800000000000000" pitchFamily="50" charset="-127"/>
              </a:rPr>
              <a:t>꼭</a:t>
            </a:r>
            <a:r>
              <a:rPr lang="en-US" altLang="ko-KR" sz="4400" dirty="0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  <a:cs typeface="KoPubWorld돋움체_Pro Bold" panose="00000800000000000000" pitchFamily="50" charset="-127"/>
              </a:rPr>
              <a:t>! </a:t>
            </a:r>
            <a:r>
              <a:rPr lang="ko-KR" altLang="en-US" sz="2000" dirty="0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  <a:cs typeface="KoPubWorld돋움체_Pro Bold" panose="00000800000000000000" pitchFamily="50" charset="-127"/>
              </a:rPr>
              <a:t>스택과 큐 그리고 </a:t>
            </a:r>
            <a:r>
              <a:rPr lang="ko-KR" altLang="en-US" sz="2000" dirty="0" err="1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  <a:cs typeface="KoPubWorld돋움체_Pro Bold" panose="00000800000000000000" pitchFamily="50" charset="-127"/>
              </a:rPr>
              <a:t>덱의</a:t>
            </a:r>
            <a:r>
              <a:rPr lang="ko-KR" altLang="en-US" sz="2000" dirty="0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  <a:cs typeface="KoPubWorld돋움체_Pro Bold" panose="00000800000000000000" pitchFamily="50" charset="-127"/>
              </a:rPr>
              <a:t> 개념은 기억해두시기 바랍니다</a:t>
            </a:r>
            <a:r>
              <a:rPr lang="en-US" altLang="ko-KR" sz="2000" dirty="0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  <a:cs typeface="KoPubWorld돋움체_Pro Bold" panose="00000800000000000000" pitchFamily="50" charset="-127"/>
              </a:rPr>
              <a:t>!</a:t>
            </a:r>
            <a:r>
              <a:rPr lang="ko-KR" altLang="en-US" sz="2000" dirty="0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  <a:cs typeface="KoPubWorld돋움체_Pro Bold" panose="00000800000000000000" pitchFamily="50" charset="-127"/>
              </a:rPr>
              <a:t> </a:t>
            </a:r>
            <a:endParaRPr lang="en-US" altLang="ko-KR" sz="1400" dirty="0">
              <a:solidFill>
                <a:schemeClr val="bg1"/>
              </a:solidFill>
              <a:latin typeface="에스코어 드림 1 Thin" panose="020B0403030302020204" pitchFamily="34" charset="-127"/>
              <a:ea typeface="에스코어 드림 1 Thin" panose="020B0403030302020204" pitchFamily="34" charset="-127"/>
              <a:cs typeface="KoPubWorld돋움체_Pro Bold" panose="00000800000000000000" pitchFamily="50" charset="-127"/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E157FC7A-FA3D-4129-9E8F-415C1241492D}"/>
              </a:ext>
            </a:extLst>
          </p:cNvPr>
          <p:cNvSpPr/>
          <p:nvPr/>
        </p:nvSpPr>
        <p:spPr>
          <a:xfrm>
            <a:off x="5198958" y="501134"/>
            <a:ext cx="1794082" cy="12003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z="72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정리</a:t>
            </a:r>
            <a:endParaRPr lang="en-US" altLang="ko-KR" sz="7200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181517620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1A94D7B0-4538-4310-BB2F-4A6FB2060021}"/>
              </a:ext>
            </a:extLst>
          </p:cNvPr>
          <p:cNvSpPr/>
          <p:nvPr/>
        </p:nvSpPr>
        <p:spPr>
          <a:xfrm>
            <a:off x="4579398" y="742790"/>
            <a:ext cx="3033203" cy="193899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endParaRPr lang="en-US" altLang="ko-KR" sz="6000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pPr algn="ctr"/>
            <a:r>
              <a:rPr lang="en-US" altLang="ko-KR" sz="60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The End</a:t>
            </a:r>
            <a:endParaRPr lang="ko-KR" altLang="en-US" sz="6000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C1748770-AF08-4BA0-B414-0FB968B21A7D}"/>
              </a:ext>
            </a:extLst>
          </p:cNvPr>
          <p:cNvSpPr/>
          <p:nvPr/>
        </p:nvSpPr>
        <p:spPr>
          <a:xfrm>
            <a:off x="3541365" y="2468059"/>
            <a:ext cx="5109284" cy="378565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z="2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수고하셨습니다</a:t>
            </a:r>
            <a:r>
              <a:rPr lang="en-US" altLang="ko-KR" sz="2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!</a:t>
            </a:r>
          </a:p>
          <a:p>
            <a:pPr algn="ctr"/>
            <a:endParaRPr lang="en-US" altLang="ko-KR" sz="2400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pPr algn="ctr"/>
            <a:endParaRPr lang="en-US" altLang="ko-KR" sz="2400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pPr algn="ctr"/>
            <a:r>
              <a:rPr lang="ko-KR" altLang="en-US" sz="2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수학의 꽃이 미적분이라면</a:t>
            </a:r>
            <a:endParaRPr lang="en-US" altLang="ko-KR" sz="2400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pPr algn="ctr"/>
            <a:r>
              <a:rPr lang="en-US" altLang="ko-KR" sz="2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PS</a:t>
            </a:r>
            <a:r>
              <a:rPr lang="ko-KR" altLang="en-US" sz="2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의 꽃은 </a:t>
            </a:r>
            <a:r>
              <a:rPr lang="en-US" altLang="ko-KR" sz="2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DP</a:t>
            </a:r>
            <a:r>
              <a:rPr lang="ko-KR" altLang="en-US" sz="2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입니다</a:t>
            </a:r>
            <a:r>
              <a:rPr lang="en-US" altLang="ko-KR" sz="2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.</a:t>
            </a:r>
          </a:p>
          <a:p>
            <a:pPr algn="ctr"/>
            <a:r>
              <a:rPr lang="ko-KR" altLang="en-US" sz="2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다음시간에는</a:t>
            </a:r>
            <a:endParaRPr lang="en-US" altLang="ko-KR" sz="2400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pPr algn="ctr"/>
            <a:r>
              <a:rPr lang="en-US" altLang="ko-KR" sz="2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Dynamic Programming</a:t>
            </a:r>
            <a:r>
              <a:rPr lang="ko-KR" altLang="en-US" sz="2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을 배워봅니다</a:t>
            </a:r>
            <a:r>
              <a:rPr lang="en-US" altLang="ko-KR" sz="2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.</a:t>
            </a:r>
            <a:endParaRPr lang="en-US" altLang="ko-KR" sz="2400" dirty="0">
              <a:solidFill>
                <a:schemeClr val="bg1"/>
              </a:solidFill>
              <a:latin typeface="에스코어 드림 1 Thin" panose="020B0403030302020204" pitchFamily="34" charset="-127"/>
              <a:ea typeface="에스코어 드림 1 Thin" panose="020B0403030302020204" pitchFamily="34" charset="-127"/>
              <a:cs typeface="KoPubWorld돋움체_Pro Bold" panose="00000800000000000000" pitchFamily="50" charset="-127"/>
            </a:endParaRPr>
          </a:p>
          <a:p>
            <a:pPr algn="ctr"/>
            <a:endParaRPr lang="en-US" altLang="ko-KR" sz="2400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pPr algn="ctr"/>
            <a:endParaRPr lang="en-US" altLang="ko-KR" sz="2400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pPr algn="ctr"/>
            <a:r>
              <a:rPr lang="ko-KR" altLang="en-US" sz="2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 </a:t>
            </a:r>
            <a:endParaRPr lang="ko-KR" altLang="en-US" sz="2400" dirty="0"/>
          </a:p>
        </p:txBody>
      </p:sp>
    </p:spTree>
    <p:extLst>
      <p:ext uri="{BB962C8B-B14F-4D97-AF65-F5344CB8AC3E}">
        <p14:creationId xmlns:p14="http://schemas.microsoft.com/office/powerpoint/2010/main" val="324586935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598814F4-0F9E-454D-8770-9CBDE823470D}"/>
              </a:ext>
            </a:extLst>
          </p:cNvPr>
          <p:cNvSpPr/>
          <p:nvPr/>
        </p:nvSpPr>
        <p:spPr>
          <a:xfrm>
            <a:off x="2596248" y="2553401"/>
            <a:ext cx="7124066" cy="156966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40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자료구조를 </a:t>
            </a:r>
            <a:r>
              <a:rPr lang="ko-KR" altLang="en-US" sz="96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왜</a:t>
            </a:r>
            <a:r>
              <a:rPr lang="ko-KR" altLang="en-US" sz="40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 배워야 할까요</a:t>
            </a:r>
            <a:r>
              <a:rPr lang="en-US" altLang="ko-KR" sz="88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?</a:t>
            </a:r>
            <a:endParaRPr lang="ko-KR" altLang="en-US" sz="4000" dirty="0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168C4BDF-7920-4F6F-94A8-6945F534FFD1}"/>
              </a:ext>
            </a:extLst>
          </p:cNvPr>
          <p:cNvSpPr/>
          <p:nvPr/>
        </p:nvSpPr>
        <p:spPr>
          <a:xfrm>
            <a:off x="2081415" y="2605367"/>
            <a:ext cx="295835" cy="164726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DC636ED2-950C-49F5-9ED8-7779BE472362}"/>
              </a:ext>
            </a:extLst>
          </p:cNvPr>
          <p:cNvSpPr/>
          <p:nvPr/>
        </p:nvSpPr>
        <p:spPr>
          <a:xfrm>
            <a:off x="2689188" y="3938395"/>
            <a:ext cx="376577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trike="sngStrike" dirty="0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  <a:cs typeface="KoPubWorld돋움체_Pro Bold" panose="00000800000000000000" pitchFamily="50" charset="-127"/>
              </a:rPr>
              <a:t>아니 자료구조 학점 따려고 배우겠지</a:t>
            </a:r>
            <a:endParaRPr lang="ko-KR" altLang="en-US" strike="sngStrike" dirty="0"/>
          </a:p>
        </p:txBody>
      </p:sp>
    </p:spTree>
    <p:extLst>
      <p:ext uri="{BB962C8B-B14F-4D97-AF65-F5344CB8AC3E}">
        <p14:creationId xmlns:p14="http://schemas.microsoft.com/office/powerpoint/2010/main" val="340366869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EF57A4E0-6BA3-4978-8AD9-C43C3DACA5D1}"/>
              </a:ext>
            </a:extLst>
          </p:cNvPr>
          <p:cNvSpPr/>
          <p:nvPr/>
        </p:nvSpPr>
        <p:spPr>
          <a:xfrm>
            <a:off x="3502180" y="2088666"/>
            <a:ext cx="5187639" cy="258532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32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자료구조를 통해 복잡한 문제를</a:t>
            </a:r>
            <a:endParaRPr lang="en-US" altLang="ko-KR" sz="3200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r>
              <a:rPr lang="ko-KR" altLang="en-US" sz="32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간단하게</a:t>
            </a:r>
            <a:endParaRPr lang="en-US" altLang="ko-KR" sz="3200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r>
              <a:rPr lang="ko-KR" altLang="en-US" sz="60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추상화</a:t>
            </a:r>
            <a:r>
              <a:rPr lang="ko-KR" altLang="en-US" sz="32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 및 </a:t>
            </a:r>
            <a:r>
              <a:rPr lang="ko-KR" altLang="en-US" sz="66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단순화</a:t>
            </a:r>
            <a:endParaRPr lang="en-US" altLang="ko-KR" sz="3200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r>
              <a:rPr lang="ko-KR" altLang="en-US" sz="32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할 수 있습니다</a:t>
            </a:r>
            <a:r>
              <a:rPr lang="en-US" altLang="ko-KR" sz="32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.</a:t>
            </a:r>
            <a:endParaRPr lang="ko-KR" altLang="en-US" sz="3200" dirty="0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4147A1BF-7848-4D9E-979B-96A9A72ED45A}"/>
              </a:ext>
            </a:extLst>
          </p:cNvPr>
          <p:cNvSpPr/>
          <p:nvPr/>
        </p:nvSpPr>
        <p:spPr>
          <a:xfrm>
            <a:off x="3587485" y="1788459"/>
            <a:ext cx="876939" cy="17246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0512758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서울시 지도에 대한 이미지 검색결과">
            <a:extLst>
              <a:ext uri="{FF2B5EF4-FFF2-40B4-BE49-F238E27FC236}">
                <a16:creationId xmlns:a16="http://schemas.microsoft.com/office/drawing/2014/main" id="{F66B22D7-690E-45E5-9A04-F3C7A67C748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275" t="24611" r="10941" b="23119"/>
          <a:stretch/>
        </p:blipFill>
        <p:spPr bwMode="auto">
          <a:xfrm>
            <a:off x="5464425" y="1283053"/>
            <a:ext cx="5768648" cy="41426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id="{2AF9F5AB-7F52-49C7-A293-EE19E70C9994}"/>
              </a:ext>
            </a:extLst>
          </p:cNvPr>
          <p:cNvSpPr/>
          <p:nvPr/>
        </p:nvSpPr>
        <p:spPr>
          <a:xfrm>
            <a:off x="666160" y="2563026"/>
            <a:ext cx="4557658" cy="249299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28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여러분은</a:t>
            </a:r>
            <a:endParaRPr lang="en-US" altLang="ko-KR" sz="2800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r>
              <a:rPr lang="ko-KR" altLang="en-US" sz="4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지하철 길 찾기</a:t>
            </a:r>
            <a:endParaRPr lang="en-US" altLang="ko-KR" sz="4400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r>
              <a:rPr lang="ko-KR" altLang="en-US" sz="28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프로그램을 제작하고 싶습니다</a:t>
            </a:r>
            <a:r>
              <a:rPr lang="en-US" altLang="ko-KR" sz="28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.</a:t>
            </a:r>
          </a:p>
          <a:p>
            <a:r>
              <a:rPr lang="ko-KR" altLang="en-US" sz="2800" u="sng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어떻게 해야 할까요</a:t>
            </a:r>
            <a:r>
              <a:rPr lang="en-US" altLang="ko-KR" sz="2800" u="sng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?</a:t>
            </a:r>
          </a:p>
          <a:p>
            <a:r>
              <a:rPr lang="ko-KR" altLang="en-US" sz="28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 </a:t>
            </a:r>
            <a:endParaRPr lang="ko-KR" altLang="en-US" sz="2800" dirty="0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A9C7C797-89FF-45A7-A6A3-1B5E45628F4F}"/>
              </a:ext>
            </a:extLst>
          </p:cNvPr>
          <p:cNvSpPr/>
          <p:nvPr/>
        </p:nvSpPr>
        <p:spPr>
          <a:xfrm>
            <a:off x="375495" y="1547363"/>
            <a:ext cx="984565" cy="101566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60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Q.</a:t>
            </a:r>
            <a:endParaRPr lang="ko-KR" altLang="en-US" sz="6000" dirty="0"/>
          </a:p>
        </p:txBody>
      </p:sp>
    </p:spTree>
    <p:extLst>
      <p:ext uri="{BB962C8B-B14F-4D97-AF65-F5344CB8AC3E}">
        <p14:creationId xmlns:p14="http://schemas.microsoft.com/office/powerpoint/2010/main" val="231282730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서울시 지도에 대한 이미지 검색결과">
            <a:extLst>
              <a:ext uri="{FF2B5EF4-FFF2-40B4-BE49-F238E27FC236}">
                <a16:creationId xmlns:a16="http://schemas.microsoft.com/office/drawing/2014/main" id="{F66B22D7-690E-45E5-9A04-F3C7A67C748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275" t="24611" r="10941" b="23119"/>
          <a:stretch/>
        </p:blipFill>
        <p:spPr bwMode="auto">
          <a:xfrm>
            <a:off x="5464425" y="1283053"/>
            <a:ext cx="5768648" cy="41426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id="{2AF9F5AB-7F52-49C7-A293-EE19E70C9994}"/>
              </a:ext>
            </a:extLst>
          </p:cNvPr>
          <p:cNvSpPr/>
          <p:nvPr/>
        </p:nvSpPr>
        <p:spPr>
          <a:xfrm>
            <a:off x="642447" y="2667869"/>
            <a:ext cx="4395755" cy="206210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28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실제 지하철 역과 노선의 </a:t>
            </a:r>
            <a:endParaRPr lang="en-US" altLang="ko-KR" sz="2800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r>
              <a:rPr lang="ko-KR" altLang="en-US" sz="28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좌표 데이터를 이용하면</a:t>
            </a:r>
            <a:endParaRPr lang="en-US" altLang="ko-KR" sz="2800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r>
              <a:rPr lang="ko-KR" altLang="en-US" sz="2800" u="sng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문제가 매우 </a:t>
            </a:r>
            <a:r>
              <a:rPr lang="ko-KR" altLang="en-US" sz="4400" u="sng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복잡</a:t>
            </a:r>
            <a:r>
              <a:rPr lang="ko-KR" altLang="en-US" sz="2800" u="sng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해 집니다</a:t>
            </a:r>
            <a:r>
              <a:rPr lang="en-US" altLang="ko-KR" sz="2800" u="sng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.</a:t>
            </a:r>
          </a:p>
          <a:p>
            <a:r>
              <a:rPr lang="ko-KR" altLang="en-US" sz="28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 </a:t>
            </a:r>
            <a:endParaRPr lang="ko-KR" altLang="en-US" sz="2800" dirty="0"/>
          </a:p>
        </p:txBody>
      </p:sp>
    </p:spTree>
    <p:extLst>
      <p:ext uri="{BB962C8B-B14F-4D97-AF65-F5344CB8AC3E}">
        <p14:creationId xmlns:p14="http://schemas.microsoft.com/office/powerpoint/2010/main" val="247043353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2AF9F5AB-7F52-49C7-A293-EE19E70C9994}"/>
              </a:ext>
            </a:extLst>
          </p:cNvPr>
          <p:cNvSpPr/>
          <p:nvPr/>
        </p:nvSpPr>
        <p:spPr>
          <a:xfrm>
            <a:off x="442941" y="2413337"/>
            <a:ext cx="4971233" cy="203132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2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따라서 우리는 지하철 노선을</a:t>
            </a:r>
            <a:endParaRPr lang="en-US" altLang="ko-KR" sz="2400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r>
              <a:rPr lang="ko-KR" altLang="en-US" sz="2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다음과 같이</a:t>
            </a:r>
            <a:endParaRPr lang="en-US" altLang="ko-KR" sz="2400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r>
              <a:rPr lang="ko-KR" altLang="en-US" sz="5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추상화</a:t>
            </a:r>
            <a:r>
              <a:rPr lang="ko-KR" altLang="en-US" sz="2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하고 </a:t>
            </a:r>
            <a:r>
              <a:rPr lang="ko-KR" altLang="en-US" sz="5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단순화</a:t>
            </a:r>
            <a:r>
              <a:rPr lang="ko-KR" altLang="en-US" sz="2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하여</a:t>
            </a:r>
            <a:endParaRPr lang="en-US" altLang="ko-KR" sz="2400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r>
              <a:rPr lang="ko-KR" altLang="en-US" sz="2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사용합니다</a:t>
            </a:r>
            <a:r>
              <a:rPr lang="en-US" altLang="ko-KR" sz="2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.</a:t>
            </a:r>
            <a:r>
              <a:rPr lang="ko-KR" altLang="en-US" sz="2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 </a:t>
            </a:r>
            <a:endParaRPr lang="ko-KR" altLang="en-US" sz="2400" dirty="0"/>
          </a:p>
        </p:txBody>
      </p:sp>
      <p:pic>
        <p:nvPicPr>
          <p:cNvPr id="6" name="Picture 2" descr="지하철 노선도 자료구조에 대한 이미지 검색결과">
            <a:extLst>
              <a:ext uri="{FF2B5EF4-FFF2-40B4-BE49-F238E27FC236}">
                <a16:creationId xmlns:a16="http://schemas.microsoft.com/office/drawing/2014/main" id="{199C6897-E0EB-4D30-9219-94C8247C09D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83402" y="1061335"/>
            <a:ext cx="5841336" cy="47353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2948814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296</TotalTime>
  <Words>981</Words>
  <Application>Microsoft Office PowerPoint</Application>
  <PresentationFormat>와이드스크린</PresentationFormat>
  <Paragraphs>256</Paragraphs>
  <Slides>46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8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46</vt:i4>
      </vt:variant>
    </vt:vector>
  </HeadingPairs>
  <TitlesOfParts>
    <vt:vector size="55" baseType="lpstr">
      <vt:lpstr>a옛날사진관5</vt:lpstr>
      <vt:lpstr>Arial</vt:lpstr>
      <vt:lpstr>KoPubWorld돋움체_Pro Bold</vt:lpstr>
      <vt:lpstr>a옛날사진관3</vt:lpstr>
      <vt:lpstr>KoPubWorld돋움체_Pro Light</vt:lpstr>
      <vt:lpstr>맑은 고딕</vt:lpstr>
      <vt:lpstr>에스코어 드림 1 Thin</vt:lpstr>
      <vt:lpstr>KoPubWorld돋움체 Bold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송용우</dc:creator>
  <cp:lastModifiedBy>송용우</cp:lastModifiedBy>
  <cp:revision>22</cp:revision>
  <dcterms:created xsi:type="dcterms:W3CDTF">2020-01-23T12:07:26Z</dcterms:created>
  <dcterms:modified xsi:type="dcterms:W3CDTF">2020-01-23T17:03:54Z</dcterms:modified>
</cp:coreProperties>
</file>